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fonts/font1.fntdata" ContentType="application/x-fontdata"/>
  <Override PartName="/ppt/fonts/font10.fntdata" ContentType="application/x-fontdata"/>
  <Override PartName="/ppt/fonts/font11.fntdata" ContentType="application/x-fontdata"/>
  <Override PartName="/ppt/fonts/font12.fntdata" ContentType="application/x-fontdata"/>
  <Override PartName="/ppt/fonts/font13.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fonts/font8.fntdata" ContentType="application/x-fontdata"/>
  <Override PartName="/ppt/fonts/font9.fntdata" ContentType="application/x-fontdata"/>
  <Override PartName="/ppt/handoutMasters/handoutMaster1.xml" ContentType="application/vnd.openxmlformats-officedocument.presentationml.handoutMaster+xml"/>
  <Override PartName="/ppt/media/image10.svg" ContentType="image/svg+xml"/>
  <Override PartName="/ppt/media/image11.svg" ContentType="image/svg+xml"/>
  <Override PartName="/ppt/media/image12.svg" ContentType="image/svg+xml"/>
  <Override PartName="/ppt/media/image13.svg" ContentType="image/svg+xml"/>
  <Override PartName="/ppt/media/image14.svg" ContentType="image/svg+xml"/>
  <Override PartName="/ppt/media/image15.svg" ContentType="image/svg+xml"/>
  <Override PartName="/ppt/media/image16.svg" ContentType="image/svg+xml"/>
  <Override PartName="/ppt/media/image20.svg" ContentType="image/svg+xml"/>
  <Override PartName="/ppt/media/image32.svg" ContentType="image/svg+xml"/>
  <Override PartName="/ppt/media/image34.svg" ContentType="image/svg+xml"/>
  <Override PartName="/ppt/media/image43.svg" ContentType="image/svg+xml"/>
  <Override PartName="/ppt/media/image45.svg" ContentType="image/svg+xml"/>
  <Override PartName="/ppt/media/image47.svg" ContentType="image/svg+xml"/>
  <Override PartName="/ppt/media/image49.svg" ContentType="image/svg+xml"/>
  <Override PartName="/ppt/media/image51.svg" ContentType="image/svg+xml"/>
  <Override PartName="/ppt/media/image53.svg" ContentType="image/svg+xml"/>
  <Override PartName="/ppt/media/image6.svg" ContentType="image/svg+xml"/>
  <Override PartName="/ppt/media/image62.svg" ContentType="image/svg+xml"/>
  <Override PartName="/ppt/media/image64.svg" ContentType="image/svg+xml"/>
  <Override PartName="/ppt/media/image8.svg" ContentType="image/svg+xml"/>
  <Override PartName="/ppt/media/image9.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Masters/slideMaster12.xml" ContentType="application/vnd.openxmlformats-officedocument.presentationml.slideMaster+xml"/>
  <Override PartName="/ppt/slideMasters/slideMaster13.xml" ContentType="application/vnd.openxmlformats-officedocument.presentationml.slideMaster+xml"/>
  <Override PartName="/ppt/slideMasters/slideMaster14.xml" ContentType="application/vnd.openxmlformats-officedocument.presentationml.slideMaster+xml"/>
  <Override PartName="/ppt/slideMasters/slideMaster15.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10.xml" ContentType="application/vnd.openxmlformats-officedocument.theme+xml"/>
  <Override PartName="/ppt/theme/theme11.xml" ContentType="application/vnd.openxmlformats-officedocument.theme+xml"/>
  <Override PartName="/ppt/theme/theme12.xml" ContentType="application/vnd.openxmlformats-officedocument.theme+xml"/>
  <Override PartName="/ppt/theme/theme13.xml" ContentType="application/vnd.openxmlformats-officedocument.theme+xml"/>
  <Override PartName="/ppt/theme/theme14.xml" ContentType="application/vnd.openxmlformats-officedocument.theme+xml"/>
  <Override PartName="/ppt/theme/theme15.xml" ContentType="application/vnd.openxmlformats-officedocument.theme+xml"/>
  <Override PartName="/ppt/theme/theme16.xml" ContentType="application/vnd.openxmlformats-officedocument.theme+xml"/>
  <Override PartName="/ppt/theme/theme17.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theme/theme8.xml" ContentType="application/vnd.openxmlformats-officedocument.theme+xml"/>
  <Override PartName="/ppt/theme/theme9.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1"/>
    <p:sldMasterId id="2147483654" r:id="rId3"/>
    <p:sldMasterId id="2147483666" r:id="rId4"/>
    <p:sldMasterId id="2147483672" r:id="rId5"/>
    <p:sldMasterId id="2147483678" r:id="rId6"/>
    <p:sldMasterId id="2147483684" r:id="rId7"/>
    <p:sldMasterId id="2147483690" r:id="rId8"/>
    <p:sldMasterId id="2147483696" r:id="rId9"/>
    <p:sldMasterId id="2147483702" r:id="rId10"/>
    <p:sldMasterId id="2147483708" r:id="rId11"/>
    <p:sldMasterId id="2147483714" r:id="rId12"/>
    <p:sldMasterId id="2147483720" r:id="rId13"/>
    <p:sldMasterId id="2147483726" r:id="rId14"/>
    <p:sldMasterId id="2147483732" r:id="rId15"/>
    <p:sldMasterId id="2147483738" r:id="rId16"/>
  </p:sldMasterIdLst>
  <p:notesMasterIdLst>
    <p:notesMasterId r:id="rId18"/>
  </p:notesMasterIdLst>
  <p:handoutMasterIdLst>
    <p:handoutMasterId r:id="rId60"/>
  </p:handoutMasterIdLst>
  <p:sldIdLst>
    <p:sldId id="325" r:id="rId17"/>
    <p:sldId id="327" r:id="rId19"/>
    <p:sldId id="316" r:id="rId20"/>
    <p:sldId id="317" r:id="rId21"/>
    <p:sldId id="314" r:id="rId22"/>
    <p:sldId id="329" r:id="rId23"/>
    <p:sldId id="330" r:id="rId24"/>
    <p:sldId id="331" r:id="rId25"/>
    <p:sldId id="332" r:id="rId26"/>
    <p:sldId id="333" r:id="rId27"/>
    <p:sldId id="334" r:id="rId28"/>
    <p:sldId id="335" r:id="rId29"/>
    <p:sldId id="336" r:id="rId30"/>
    <p:sldId id="337" r:id="rId31"/>
    <p:sldId id="310" r:id="rId32"/>
    <p:sldId id="277" r:id="rId33"/>
    <p:sldId id="338" r:id="rId34"/>
    <p:sldId id="339" r:id="rId35"/>
    <p:sldId id="340" r:id="rId36"/>
    <p:sldId id="341" r:id="rId37"/>
    <p:sldId id="342" r:id="rId38"/>
    <p:sldId id="343" r:id="rId39"/>
    <p:sldId id="344" r:id="rId40"/>
    <p:sldId id="278" r:id="rId41"/>
    <p:sldId id="322" r:id="rId42"/>
    <p:sldId id="328" r:id="rId43"/>
    <p:sldId id="282" r:id="rId44"/>
    <p:sldId id="349" r:id="rId45"/>
    <p:sldId id="350" r:id="rId46"/>
    <p:sldId id="351" r:id="rId47"/>
    <p:sldId id="352" r:id="rId48"/>
    <p:sldId id="353" r:id="rId49"/>
    <p:sldId id="354" r:id="rId50"/>
    <p:sldId id="355" r:id="rId51"/>
    <p:sldId id="356" r:id="rId52"/>
    <p:sldId id="357" r:id="rId53"/>
    <p:sldId id="318" r:id="rId54"/>
    <p:sldId id="358" r:id="rId55"/>
    <p:sldId id="359" r:id="rId56"/>
    <p:sldId id="360" r:id="rId57"/>
    <p:sldId id="361" r:id="rId58"/>
    <p:sldId id="326" r:id="rId59"/>
  </p:sldIdLst>
  <p:sldSz cx="12192000" cy="6858000"/>
  <p:notesSz cx="6858000" cy="9144000"/>
  <p:embeddedFontLst>
    <p:embeddedFont>
      <p:font typeface="汉仪雅酷黑 85W" panose="020B0904020202020204" pitchFamily="34" charset="-122"/>
      <p:bold r:id="rId65"/>
    </p:embeddedFont>
    <p:embeddedFont>
      <p:font typeface="思源宋体 CN" panose="02020400000000000000" pitchFamily="18" charset="-122"/>
      <p:regular r:id="rId66"/>
    </p:embeddedFont>
    <p:embeddedFont>
      <p:font typeface="Calibri" panose="020F0502020204030204"/>
      <p:regular r:id="rId67"/>
      <p:bold r:id="rId68"/>
      <p:italic r:id="rId69"/>
      <p:boldItalic r:id="rId70"/>
    </p:embeddedFont>
    <p:embeddedFont>
      <p:font typeface="MiSans Medium" panose="00000600000000000000" pitchFamily="2" charset="-122"/>
      <p:regular r:id="rId71"/>
    </p:embeddedFont>
    <p:embeddedFont>
      <p:font typeface="思源黑体 CN Medium" panose="020B0600000000000000" charset="-122"/>
      <p:regular r:id="rId72"/>
    </p:embeddedFont>
    <p:embeddedFont>
      <p:font typeface="思源黑体 CN Normal" panose="020B0400000000000000" charset="-122"/>
      <p:regular r:id="rId73"/>
    </p:embeddedFont>
    <p:embeddedFont>
      <p:font typeface="汉仪正圆-55W" panose="00020600040101010101" pitchFamily="18" charset="-122"/>
      <p:regular r:id="rId74"/>
    </p:embeddedFont>
    <p:embeddedFont>
      <p:font typeface="微软雅黑" panose="020B0503020204020204" charset="-122"/>
      <p:regular r:id="rId75"/>
    </p:embeddedFont>
    <p:embeddedFont>
      <p:font typeface="等线" panose="02010600030101010101" charset="-122"/>
      <p:regular r:id="rId76"/>
    </p:embeddedFont>
    <p:embeddedFont>
      <p:font typeface="思源黑体 CN Regular" panose="020B0500000000000000" pitchFamily="34" charset="-122"/>
      <p:regular r:id="rId77"/>
    </p:embeddedFont>
  </p:embeddedFontLst>
  <p:custDataLst>
    <p:tags r:id="rId7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视佐" initials="视" lastIdx="1" clrIdx="0"/>
  <p:cmAuthor id="1483810881" name="WPS_1679281038" initials="W" lastIdx="1" clrIdx="2"/>
  <p:cmAuthor id="2" name="作者" initials="A" lastIdx="0" clrIdx="1"/>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p:scale>
          <a:sx n="66" d="100"/>
          <a:sy n="66" d="100"/>
        </p:scale>
        <p:origin x="1048" y="928"/>
      </p:cViewPr>
      <p:guideLst/>
    </p:cSldViewPr>
  </p:slideViewPr>
  <p:notesTextViewPr>
    <p:cViewPr>
      <p:scale>
        <a:sx n="1" d="1"/>
        <a:sy n="1" d="1"/>
      </p:scale>
      <p:origin x="0" y="0"/>
    </p:cViewPr>
  </p:notesTextViewPr>
  <p:sorterViewPr>
    <p:cViewPr>
      <p:scale>
        <a:sx n="50" d="100"/>
        <a:sy n="50" d="100"/>
      </p:scale>
      <p:origin x="0" y="0"/>
    </p:cViewPr>
  </p:sorterViewPr>
  <p:notesViewPr>
    <p:cSldViewPr snapToGrid="0">
      <p:cViewPr varScale="1">
        <p:scale>
          <a:sx n="80" d="100"/>
          <a:sy n="80" d="100"/>
        </p:scale>
        <p:origin x="2524" y="68"/>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Master" Target="slideMasters/slideMaster8.xml"/><Relationship Id="rId8" Type="http://schemas.openxmlformats.org/officeDocument/2006/relationships/slideMaster" Target="slideMasters/slideMaster7.xml"/><Relationship Id="rId78" Type="http://schemas.openxmlformats.org/officeDocument/2006/relationships/tags" Target="tags/tag248.xml"/><Relationship Id="rId77" Type="http://schemas.openxmlformats.org/officeDocument/2006/relationships/font" Target="fonts/font13.fntdata"/><Relationship Id="rId76" Type="http://schemas.openxmlformats.org/officeDocument/2006/relationships/font" Target="fonts/font12.fntdata"/><Relationship Id="rId75" Type="http://schemas.openxmlformats.org/officeDocument/2006/relationships/font" Target="fonts/font11.fntdata"/><Relationship Id="rId74" Type="http://schemas.openxmlformats.org/officeDocument/2006/relationships/font" Target="fonts/font10.fntdata"/><Relationship Id="rId73" Type="http://schemas.openxmlformats.org/officeDocument/2006/relationships/font" Target="fonts/font9.fntdata"/><Relationship Id="rId72" Type="http://schemas.openxmlformats.org/officeDocument/2006/relationships/font" Target="fonts/font8.fntdata"/><Relationship Id="rId71" Type="http://schemas.openxmlformats.org/officeDocument/2006/relationships/font" Target="fonts/font7.fntdata"/><Relationship Id="rId70" Type="http://schemas.openxmlformats.org/officeDocument/2006/relationships/font" Target="fonts/font6.fntdata"/><Relationship Id="rId7" Type="http://schemas.openxmlformats.org/officeDocument/2006/relationships/slideMaster" Target="slideMasters/slideMaster6.xml"/><Relationship Id="rId69" Type="http://schemas.openxmlformats.org/officeDocument/2006/relationships/font" Target="fonts/font5.fntdata"/><Relationship Id="rId68" Type="http://schemas.openxmlformats.org/officeDocument/2006/relationships/font" Target="fonts/font4.fntdata"/><Relationship Id="rId67" Type="http://schemas.openxmlformats.org/officeDocument/2006/relationships/font" Target="fonts/font3.fntdata"/><Relationship Id="rId66" Type="http://schemas.openxmlformats.org/officeDocument/2006/relationships/font" Target="fonts/font2.fntdata"/><Relationship Id="rId65" Type="http://schemas.openxmlformats.org/officeDocument/2006/relationships/font" Target="fonts/font1.fntdata"/><Relationship Id="rId64" Type="http://schemas.openxmlformats.org/officeDocument/2006/relationships/commentAuthors" Target="commentAuthors.xml"/><Relationship Id="rId63" Type="http://schemas.openxmlformats.org/officeDocument/2006/relationships/tableStyles" Target="tableStyles.xml"/><Relationship Id="rId62" Type="http://schemas.openxmlformats.org/officeDocument/2006/relationships/viewProps" Target="viewProps.xml"/><Relationship Id="rId61" Type="http://schemas.openxmlformats.org/officeDocument/2006/relationships/presProps" Target="presProps.xml"/><Relationship Id="rId60" Type="http://schemas.openxmlformats.org/officeDocument/2006/relationships/handoutMaster" Target="handoutMasters/handoutMaster1.xml"/><Relationship Id="rId6" Type="http://schemas.openxmlformats.org/officeDocument/2006/relationships/slideMaster" Target="slideMasters/slideMaster5.xml"/><Relationship Id="rId59" Type="http://schemas.openxmlformats.org/officeDocument/2006/relationships/slide" Target="slides/slide42.xml"/><Relationship Id="rId58" Type="http://schemas.openxmlformats.org/officeDocument/2006/relationships/slide" Target="slides/slide41.xml"/><Relationship Id="rId57" Type="http://schemas.openxmlformats.org/officeDocument/2006/relationships/slide" Target="slides/slide40.xml"/><Relationship Id="rId56" Type="http://schemas.openxmlformats.org/officeDocument/2006/relationships/slide" Target="slides/slide39.xml"/><Relationship Id="rId55" Type="http://schemas.openxmlformats.org/officeDocument/2006/relationships/slide" Target="slides/slide38.xml"/><Relationship Id="rId54" Type="http://schemas.openxmlformats.org/officeDocument/2006/relationships/slide" Target="slides/slide37.xml"/><Relationship Id="rId53" Type="http://schemas.openxmlformats.org/officeDocument/2006/relationships/slide" Target="slides/slide36.xml"/><Relationship Id="rId52" Type="http://schemas.openxmlformats.org/officeDocument/2006/relationships/slide" Target="slides/slide35.xml"/><Relationship Id="rId51" Type="http://schemas.openxmlformats.org/officeDocument/2006/relationships/slide" Target="slides/slide34.xml"/><Relationship Id="rId50" Type="http://schemas.openxmlformats.org/officeDocument/2006/relationships/slide" Target="slides/slide33.xml"/><Relationship Id="rId5" Type="http://schemas.openxmlformats.org/officeDocument/2006/relationships/slideMaster" Target="slideMasters/slideMaster4.xml"/><Relationship Id="rId49" Type="http://schemas.openxmlformats.org/officeDocument/2006/relationships/slide" Target="slides/slide32.xml"/><Relationship Id="rId48" Type="http://schemas.openxmlformats.org/officeDocument/2006/relationships/slide" Target="slides/slide31.xml"/><Relationship Id="rId47" Type="http://schemas.openxmlformats.org/officeDocument/2006/relationships/slide" Target="slides/slide30.xml"/><Relationship Id="rId46" Type="http://schemas.openxmlformats.org/officeDocument/2006/relationships/slide" Target="slides/slide29.xml"/><Relationship Id="rId45" Type="http://schemas.openxmlformats.org/officeDocument/2006/relationships/slide" Target="slides/slide28.xml"/><Relationship Id="rId44" Type="http://schemas.openxmlformats.org/officeDocument/2006/relationships/slide" Target="slides/slide27.xml"/><Relationship Id="rId43" Type="http://schemas.openxmlformats.org/officeDocument/2006/relationships/slide" Target="slides/slide26.xml"/><Relationship Id="rId42" Type="http://schemas.openxmlformats.org/officeDocument/2006/relationships/slide" Target="slides/slide25.xml"/><Relationship Id="rId41" Type="http://schemas.openxmlformats.org/officeDocument/2006/relationships/slide" Target="slides/slide24.xml"/><Relationship Id="rId40" Type="http://schemas.openxmlformats.org/officeDocument/2006/relationships/slide" Target="slides/slide23.xml"/><Relationship Id="rId4" Type="http://schemas.openxmlformats.org/officeDocument/2006/relationships/slideMaster" Target="slideMasters/slideMaster3.xml"/><Relationship Id="rId39" Type="http://schemas.openxmlformats.org/officeDocument/2006/relationships/slide" Target="slides/slide22.xml"/><Relationship Id="rId38" Type="http://schemas.openxmlformats.org/officeDocument/2006/relationships/slide" Target="slides/slide21.xml"/><Relationship Id="rId37" Type="http://schemas.openxmlformats.org/officeDocument/2006/relationships/slide" Target="slides/slide20.xml"/><Relationship Id="rId36" Type="http://schemas.openxmlformats.org/officeDocument/2006/relationships/slide" Target="slides/slide19.xml"/><Relationship Id="rId35" Type="http://schemas.openxmlformats.org/officeDocument/2006/relationships/slide" Target="slides/slide18.xml"/><Relationship Id="rId34" Type="http://schemas.openxmlformats.org/officeDocument/2006/relationships/slide" Target="slides/slide17.xml"/><Relationship Id="rId33" Type="http://schemas.openxmlformats.org/officeDocument/2006/relationships/slide" Target="slides/slide16.xml"/><Relationship Id="rId32" Type="http://schemas.openxmlformats.org/officeDocument/2006/relationships/slide" Target="slides/slide15.xml"/><Relationship Id="rId31" Type="http://schemas.openxmlformats.org/officeDocument/2006/relationships/slide" Target="slides/slide14.xml"/><Relationship Id="rId30" Type="http://schemas.openxmlformats.org/officeDocument/2006/relationships/slide" Target="slides/slide13.xml"/><Relationship Id="rId3" Type="http://schemas.openxmlformats.org/officeDocument/2006/relationships/slideMaster" Target="slideMasters/slideMaster2.xml"/><Relationship Id="rId29" Type="http://schemas.openxmlformats.org/officeDocument/2006/relationships/slide" Target="slides/slide12.xml"/><Relationship Id="rId28" Type="http://schemas.openxmlformats.org/officeDocument/2006/relationships/slide" Target="slides/slide11.xml"/><Relationship Id="rId27" Type="http://schemas.openxmlformats.org/officeDocument/2006/relationships/slide" Target="slides/slide10.xml"/><Relationship Id="rId26" Type="http://schemas.openxmlformats.org/officeDocument/2006/relationships/slide" Target="slides/slide9.xml"/><Relationship Id="rId25" Type="http://schemas.openxmlformats.org/officeDocument/2006/relationships/slide" Target="slides/slide8.xml"/><Relationship Id="rId24" Type="http://schemas.openxmlformats.org/officeDocument/2006/relationships/slide" Target="slides/slide7.xml"/><Relationship Id="rId23" Type="http://schemas.openxmlformats.org/officeDocument/2006/relationships/slide" Target="slides/slide6.xml"/><Relationship Id="rId22" Type="http://schemas.openxmlformats.org/officeDocument/2006/relationships/slide" Target="slides/slide5.xml"/><Relationship Id="rId21" Type="http://schemas.openxmlformats.org/officeDocument/2006/relationships/slide" Target="slides/slide4.xml"/><Relationship Id="rId20" Type="http://schemas.openxmlformats.org/officeDocument/2006/relationships/slide" Target="slides/slide3.xml"/><Relationship Id="rId2" Type="http://schemas.openxmlformats.org/officeDocument/2006/relationships/theme" Target="theme/theme1.xml"/><Relationship Id="rId19" Type="http://schemas.openxmlformats.org/officeDocument/2006/relationships/slide" Target="slides/slide2.xml"/><Relationship Id="rId18" Type="http://schemas.openxmlformats.org/officeDocument/2006/relationships/notesMaster" Target="notesMasters/notesMaster1.xml"/><Relationship Id="rId17" Type="http://schemas.openxmlformats.org/officeDocument/2006/relationships/slide" Target="slides/slide1.xml"/><Relationship Id="rId16" Type="http://schemas.openxmlformats.org/officeDocument/2006/relationships/slideMaster" Target="slideMasters/slideMaster15.xml"/><Relationship Id="rId15" Type="http://schemas.openxmlformats.org/officeDocument/2006/relationships/slideMaster" Target="slideMasters/slideMaster14.xml"/><Relationship Id="rId14" Type="http://schemas.openxmlformats.org/officeDocument/2006/relationships/slideMaster" Target="slideMasters/slideMaster13.xml"/><Relationship Id="rId13" Type="http://schemas.openxmlformats.org/officeDocument/2006/relationships/slideMaster" Target="slideMasters/slideMaster12.xml"/><Relationship Id="rId12" Type="http://schemas.openxmlformats.org/officeDocument/2006/relationships/slideMaster" Target="slideMasters/slideMaster11.xml"/><Relationship Id="rId11" Type="http://schemas.openxmlformats.org/officeDocument/2006/relationships/slideMaster" Target="slideMasters/slideMaster10.xml"/><Relationship Id="rId10" Type="http://schemas.openxmlformats.org/officeDocument/2006/relationships/slideMaster" Target="slideMasters/slideMaster9.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17.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5ADA3DE8-7623-4910-BA5C-FBF98B1B78DA}"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稻壳鸭鸭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F1C7E2AA-49D4-4D98-995F-BE25198F46CA}"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1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72E983A-EF9A-4853-8AA2-93C3D691F042}" type="datetimeFigureOut">
              <a:rPr lang="zh-CN" altLang="en-US" smtClean="0"/>
            </a:fld>
            <a:endParaRPr lang="zh-CN" altLang="en-US"/>
          </a:p>
        </p:txBody>
      </p:sp>
      <p:sp>
        <p:nvSpPr>
          <p:cNvPr id="4" name="稻壳鸭鸭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592D4F0-0E0C-49EE-9982-0817EB075D94}"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defRPr/>
            </a:pPr>
            <a:fld id="{1E4125A3-77AE-496B-B04C-07CB24D2E36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defRPr/>
            </a:pPr>
            <a:fld id="{F2E81C92-FB04-4531-AA7B-867E9634CAD9}"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defRPr/>
            </a:pPr>
            <a:fld id="{F2E81C92-FB04-4531-AA7B-867E9634CAD9}"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defRPr/>
            </a:pPr>
            <a:fld id="{F2E81C92-FB04-4531-AA7B-867E9634CAD9}"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defRPr/>
            </a:pPr>
            <a:fld id="{F2E81C92-FB04-4531-AA7B-867E9634CAD9}"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defRPr/>
            </a:pPr>
            <a:fld id="{F2E81C92-FB04-4531-AA7B-867E9634CAD9}"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defRPr/>
            </a:pPr>
            <a:fld id="{F2E81C92-FB04-4531-AA7B-867E9634CAD9}"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defRPr/>
            </a:pPr>
            <a:fld id="{F2E81C92-FB04-4531-AA7B-867E9634CAD9}"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defRPr/>
            </a:pPr>
            <a:fld id="{F2E81C92-FB04-4531-AA7B-867E9634CAD9}"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defRPr/>
            </a:pPr>
            <a:fld id="{F2E81C92-FB04-4531-AA7B-867E9634CAD9}"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defRPr/>
            </a:pPr>
            <a:fld id="{F2E81C92-FB04-4531-AA7B-867E9634CAD9}"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defRPr/>
            </a:pPr>
            <a:fld id="{F2E81C92-FB04-4531-AA7B-867E9634CAD9}"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defRPr/>
            </a:pPr>
            <a:fld id="{F2E81C92-FB04-4531-AA7B-867E9634CAD9}"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defRPr/>
            </a:pPr>
            <a:fld id="{F2E81C92-FB04-4531-AA7B-867E9634CAD9}"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defRPr/>
            </a:pPr>
            <a:fld id="{F2E81C92-FB04-4531-AA7B-867E9634CAD9}"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defRPr/>
            </a:pPr>
            <a:fld id="{F2E81C92-FB04-4531-AA7B-867E9634CAD9}"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defRPr/>
            </a:pPr>
            <a:fld id="{F2E81C92-FB04-4531-AA7B-867E9634CAD9}"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defRPr/>
            </a:pPr>
            <a:fld id="{F2E81C92-FB04-4531-AA7B-867E9634CAD9}"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defRPr/>
            </a:pPr>
            <a:fld id="{F2E81C92-FB04-4531-AA7B-867E9634CAD9}"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defRPr/>
            </a:pPr>
            <a:fld id="{F2E81C92-FB04-4531-AA7B-867E9634CAD9}"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defRPr/>
            </a:pPr>
            <a:fld id="{F2E81C92-FB04-4531-AA7B-867E9634CAD9}"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defRPr/>
            </a:pPr>
            <a:fld id="{1E4125A3-77AE-496B-B04C-07CB24D2E36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defRPr/>
            </a:pPr>
            <a:fld id="{F2E81C92-FB04-4531-AA7B-867E9634CAD9}"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defRPr/>
            </a:pPr>
            <a:fld id="{F2E81C92-FB04-4531-AA7B-867E9634CAD9}"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defRPr/>
            </a:pPr>
            <a:fld id="{F2E81C92-FB04-4531-AA7B-867E9634CAD9}"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4" Type="http://schemas.openxmlformats.org/officeDocument/2006/relationships/image" Target="../media/image8.svg"/><Relationship Id="rId3" Type="http://schemas.openxmlformats.org/officeDocument/2006/relationships/image" Target="../media/image7.png"/><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4.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4.xml"/></Relationships>
</file>

<file path=ppt/slideLayouts/_rels/slideLayout25.xml.rels><?xml version="1.0" encoding="UTF-8" standalone="yes"?>
<Relationships xmlns="http://schemas.openxmlformats.org/package/2006/relationships"><Relationship Id="rId4" Type="http://schemas.openxmlformats.org/officeDocument/2006/relationships/image" Target="../media/image9.svg"/><Relationship Id="rId3" Type="http://schemas.openxmlformats.org/officeDocument/2006/relationships/image" Target="../media/image7.png"/><Relationship Id="rId2" Type="http://schemas.openxmlformats.org/officeDocument/2006/relationships/image" Target="../media/image4.png"/><Relationship Id="rId1" Type="http://schemas.openxmlformats.org/officeDocument/2006/relationships/slideMaster" Target="../slideMasters/slideMaster4.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5.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5.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5.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4" Type="http://schemas.openxmlformats.org/officeDocument/2006/relationships/image" Target="../media/image10.svg"/><Relationship Id="rId3" Type="http://schemas.openxmlformats.org/officeDocument/2006/relationships/image" Target="../media/image7.png"/><Relationship Id="rId2" Type="http://schemas.openxmlformats.org/officeDocument/2006/relationships/image" Target="../media/image4.png"/><Relationship Id="rId1" Type="http://schemas.openxmlformats.org/officeDocument/2006/relationships/slideMaster" Target="../slideMasters/slideMaster5.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6.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6.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6.xml"/></Relationships>
</file>

<file path=ppt/slideLayouts/_rels/slideLayout35.xml.rels><?xml version="1.0" encoding="UTF-8" standalone="yes"?>
<Relationships xmlns="http://schemas.openxmlformats.org/package/2006/relationships"><Relationship Id="rId4" Type="http://schemas.openxmlformats.org/officeDocument/2006/relationships/image" Target="../media/image11.svg"/><Relationship Id="rId3" Type="http://schemas.openxmlformats.org/officeDocument/2006/relationships/image" Target="../media/image7.png"/><Relationship Id="rId2" Type="http://schemas.openxmlformats.org/officeDocument/2006/relationships/image" Target="../media/image4.png"/><Relationship Id="rId1" Type="http://schemas.openxmlformats.org/officeDocument/2006/relationships/slideMaster" Target="../slideMasters/slideMaster6.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7.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7.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7.xml"/></Relationships>
</file>

<file path=ppt/slideLayouts/_rels/slideLayout4.xml.rels><?xml version="1.0" encoding="UTF-8" standalone="yes"?>
<Relationships xmlns="http://schemas.openxmlformats.org/package/2006/relationships"><Relationship Id="rId4" Type="http://schemas.openxmlformats.org/officeDocument/2006/relationships/image" Target="../media/image6.svg"/><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4" Type="http://schemas.openxmlformats.org/officeDocument/2006/relationships/image" Target="../media/image12.svg"/><Relationship Id="rId3" Type="http://schemas.openxmlformats.org/officeDocument/2006/relationships/image" Target="../media/image7.png"/><Relationship Id="rId2" Type="http://schemas.openxmlformats.org/officeDocument/2006/relationships/image" Target="../media/image4.png"/><Relationship Id="rId1" Type="http://schemas.openxmlformats.org/officeDocument/2006/relationships/slideMaster" Target="../slideMasters/slideMaster7.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8.xml"/></Relationships>
</file>

<file path=ppt/slideLayouts/_rels/slideLayout4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8.xml"/></Relationships>
</file>

<file path=ppt/slideLayouts/_rels/slideLayout4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8.xml"/></Relationships>
</file>

<file path=ppt/slideLayouts/_rels/slideLayout45.xml.rels><?xml version="1.0" encoding="UTF-8" standalone="yes"?>
<Relationships xmlns="http://schemas.openxmlformats.org/package/2006/relationships"><Relationship Id="rId4" Type="http://schemas.openxmlformats.org/officeDocument/2006/relationships/image" Target="../media/image13.svg"/><Relationship Id="rId3" Type="http://schemas.openxmlformats.org/officeDocument/2006/relationships/image" Target="../media/image7.png"/><Relationship Id="rId2" Type="http://schemas.openxmlformats.org/officeDocument/2006/relationships/image" Target="../media/image4.png"/><Relationship Id="rId1" Type="http://schemas.openxmlformats.org/officeDocument/2006/relationships/slideMaster" Target="../slideMasters/slideMaster8.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9.xml"/></Relationships>
</file>

<file path=ppt/slideLayouts/_rels/slideLayout4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9.xml"/></Relationships>
</file>

<file path=ppt/slideLayouts/_rels/slideLayout4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9.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4" Type="http://schemas.openxmlformats.org/officeDocument/2006/relationships/image" Target="../media/image14.svg"/><Relationship Id="rId3" Type="http://schemas.openxmlformats.org/officeDocument/2006/relationships/image" Target="../media/image7.png"/><Relationship Id="rId2" Type="http://schemas.openxmlformats.org/officeDocument/2006/relationships/image" Target="../media/image4.png"/><Relationship Id="rId1" Type="http://schemas.openxmlformats.org/officeDocument/2006/relationships/slideMaster" Target="../slideMasters/slideMaster9.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5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0.xml"/></Relationships>
</file>

<file path=ppt/slideLayouts/_rels/slideLayout5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0.xml"/></Relationships>
</file>

<file path=ppt/slideLayouts/_rels/slideLayout5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0.xml"/></Relationships>
</file>

<file path=ppt/slideLayouts/_rels/slideLayout55.xml.rels><?xml version="1.0" encoding="UTF-8" standalone="yes"?>
<Relationships xmlns="http://schemas.openxmlformats.org/package/2006/relationships"><Relationship Id="rId4" Type="http://schemas.openxmlformats.org/officeDocument/2006/relationships/image" Target="../media/image15.svg"/><Relationship Id="rId3" Type="http://schemas.openxmlformats.org/officeDocument/2006/relationships/image" Target="../media/image7.png"/><Relationship Id="rId2" Type="http://schemas.openxmlformats.org/officeDocument/2006/relationships/image" Target="../media/image4.png"/><Relationship Id="rId1" Type="http://schemas.openxmlformats.org/officeDocument/2006/relationships/slideMaster" Target="../slideMasters/slideMaster10.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5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1.xml"/></Relationships>
</file>

<file path=ppt/slideLayouts/_rels/slideLayout5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1.xml"/></Relationships>
</file>

<file path=ppt/slideLayouts/_rels/slideLayout5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0.xml.rels><?xml version="1.0" encoding="UTF-8" standalone="yes"?>
<Relationships xmlns="http://schemas.openxmlformats.org/package/2006/relationships"><Relationship Id="rId4" Type="http://schemas.openxmlformats.org/officeDocument/2006/relationships/image" Target="../media/image16.svg"/><Relationship Id="rId3" Type="http://schemas.openxmlformats.org/officeDocument/2006/relationships/image" Target="../media/image7.png"/><Relationship Id="rId2" Type="http://schemas.openxmlformats.org/officeDocument/2006/relationships/image" Target="../media/image4.png"/><Relationship Id="rId1" Type="http://schemas.openxmlformats.org/officeDocument/2006/relationships/slideMaster" Target="../slideMasters/slideMaster11.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6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2.xml"/></Relationships>
</file>

<file path=ppt/slideLayouts/_rels/slideLayout6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2.xml"/></Relationships>
</file>

<file path=ppt/slideLayouts/_rels/slideLayout6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2.xml"/></Relationships>
</file>

<file path=ppt/slideLayouts/_rels/slideLayout65.xml.rels><?xml version="1.0" encoding="UTF-8" standalone="yes"?>
<Relationships xmlns="http://schemas.openxmlformats.org/package/2006/relationships"><Relationship Id="rId4" Type="http://schemas.openxmlformats.org/officeDocument/2006/relationships/image" Target="../media/image8.svg"/><Relationship Id="rId3" Type="http://schemas.openxmlformats.org/officeDocument/2006/relationships/image" Target="../media/image7.png"/><Relationship Id="rId2" Type="http://schemas.openxmlformats.org/officeDocument/2006/relationships/image" Target="../media/image4.png"/><Relationship Id="rId1" Type="http://schemas.openxmlformats.org/officeDocument/2006/relationships/slideMaster" Target="../slideMasters/slideMaster12.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6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3.xml"/></Relationships>
</file>

<file path=ppt/slideLayouts/_rels/slideLayout6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3.xml"/></Relationships>
</file>

<file path=ppt/slideLayouts/_rels/slideLayout6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3.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0.xml.rels><?xml version="1.0" encoding="UTF-8" standalone="yes"?>
<Relationships xmlns="http://schemas.openxmlformats.org/package/2006/relationships"><Relationship Id="rId4" Type="http://schemas.openxmlformats.org/officeDocument/2006/relationships/image" Target="../media/image9.svg"/><Relationship Id="rId3" Type="http://schemas.openxmlformats.org/officeDocument/2006/relationships/image" Target="../media/image7.png"/><Relationship Id="rId2" Type="http://schemas.openxmlformats.org/officeDocument/2006/relationships/image" Target="../media/image4.png"/><Relationship Id="rId1" Type="http://schemas.openxmlformats.org/officeDocument/2006/relationships/slideMaster" Target="../slideMasters/slideMaster13.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7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4.xml"/></Relationships>
</file>

<file path=ppt/slideLayouts/_rels/slideLayout7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4.xml"/></Relationships>
</file>

<file path=ppt/slideLayouts/_rels/slideLayout7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4.xml"/></Relationships>
</file>

<file path=ppt/slideLayouts/_rels/slideLayout75.xml.rels><?xml version="1.0" encoding="UTF-8" standalone="yes"?>
<Relationships xmlns="http://schemas.openxmlformats.org/package/2006/relationships"><Relationship Id="rId4" Type="http://schemas.openxmlformats.org/officeDocument/2006/relationships/image" Target="../media/image10.svg"/><Relationship Id="rId3" Type="http://schemas.openxmlformats.org/officeDocument/2006/relationships/image" Target="../media/image7.png"/><Relationship Id="rId2" Type="http://schemas.openxmlformats.org/officeDocument/2006/relationships/image" Target="../media/image4.png"/><Relationship Id="rId1" Type="http://schemas.openxmlformats.org/officeDocument/2006/relationships/slideMaster" Target="../slideMasters/slideMaster14.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7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5.xml"/></Relationships>
</file>

<file path=ppt/slideLayouts/_rels/slideLayout7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5.xml"/></Relationships>
</file>

<file path=ppt/slideLayouts/_rels/slideLayout7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5.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0.xml.rels><?xml version="1.0" encoding="UTF-8" standalone="yes"?>
<Relationships xmlns="http://schemas.openxmlformats.org/package/2006/relationships"><Relationship Id="rId4" Type="http://schemas.openxmlformats.org/officeDocument/2006/relationships/image" Target="../media/image11.svg"/><Relationship Id="rId3" Type="http://schemas.openxmlformats.org/officeDocument/2006/relationships/image" Target="../media/image7.png"/><Relationship Id="rId2" Type="http://schemas.openxmlformats.org/officeDocument/2006/relationships/image" Target="../media/image4.png"/><Relationship Id="rId1" Type="http://schemas.openxmlformats.org/officeDocument/2006/relationships/slideMaster" Target="../slideMasters/slideMaster15.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6_空白">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3_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stretch>
            <a:fillRect/>
          </a:stretch>
        </p:blipFill>
        <p:spPr>
          <a:xfrm>
            <a:off x="0" y="0"/>
            <a:ext cx="12192000" cy="6857999"/>
          </a:xfrm>
          <a:prstGeom prst="rect">
            <a:avLst/>
          </a:prstGeom>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6_空白">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4_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stretch>
            <a:fillRect/>
          </a:stretch>
        </p:blipFill>
        <p:spPr>
          <a:xfrm>
            <a:off x="0" y="1"/>
            <a:ext cx="12192000" cy="6857999"/>
          </a:xfrm>
          <a:prstGeom prst="rect">
            <a:avLst/>
          </a:prstGeom>
        </p:spPr>
      </p:pic>
      <p:pic>
        <p:nvPicPr>
          <p:cNvPr id="27" name="图形 26"/>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680879" y="646125"/>
            <a:ext cx="900000" cy="900000"/>
          </a:xfrm>
          <a:prstGeom prst="rect">
            <a:avLst/>
          </a:prstGeom>
        </p:spPr>
      </p:pic>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blank" preserve="1">
  <p:cSld name="6_空白">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blank" preserve="1">
  <p:cSld name="3_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stretch>
            <a:fillRect/>
          </a:stretch>
        </p:blipFill>
        <p:spPr>
          <a:xfrm>
            <a:off x="0" y="0"/>
            <a:ext cx="12192000" cy="6857999"/>
          </a:xfrm>
          <a:prstGeom prst="rect">
            <a:avLst/>
          </a:prstGeom>
        </p:spPr>
      </p:pic>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blank" preserve="1">
  <p:cSld name="4_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stretch>
            <a:fillRect/>
          </a:stretch>
        </p:blipFill>
        <p:spPr>
          <a:xfrm>
            <a:off x="0" y="1"/>
            <a:ext cx="12192000" cy="6857999"/>
          </a:xfrm>
          <a:prstGeom prst="rect">
            <a:avLst/>
          </a:prstGeom>
        </p:spPr>
      </p:pic>
      <p:pic>
        <p:nvPicPr>
          <p:cNvPr id="27" name="图形 26"/>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680879" y="646125"/>
            <a:ext cx="900000" cy="900000"/>
          </a:xfrm>
          <a:prstGeom prst="rect">
            <a:avLst/>
          </a:prstGeom>
        </p:spPr>
      </p:pic>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blank" preserve="1">
  <p:cSld name="6_空白">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3_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stretch>
            <a:fillRect/>
          </a:stretch>
        </p:blipFill>
        <p:spPr>
          <a:xfrm>
            <a:off x="0" y="0"/>
            <a:ext cx="12192000" cy="6857999"/>
          </a:xfrm>
          <a:prstGeom prst="rect">
            <a:avLst/>
          </a:prstGeom>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3_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stretch>
            <a:fillRect/>
          </a:stretch>
        </p:blipFill>
        <p:spPr>
          <a:xfrm>
            <a:off x="0" y="0"/>
            <a:ext cx="12192000" cy="6857999"/>
          </a:xfrm>
          <a:prstGeom prst="rect">
            <a:avLst/>
          </a:prstGeom>
        </p:spPr>
      </p:pic>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blank" preserve="1">
  <p:cSld name="4_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stretch>
            <a:fillRect/>
          </a:stretch>
        </p:blipFill>
        <p:spPr>
          <a:xfrm>
            <a:off x="0" y="1"/>
            <a:ext cx="12192000" cy="6857999"/>
          </a:xfrm>
          <a:prstGeom prst="rect">
            <a:avLst/>
          </a:prstGeom>
        </p:spPr>
      </p:pic>
      <p:pic>
        <p:nvPicPr>
          <p:cNvPr id="27" name="图形 26"/>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680879" y="646125"/>
            <a:ext cx="900000" cy="900000"/>
          </a:xfrm>
          <a:prstGeom prst="rect">
            <a:avLst/>
          </a:prstGeom>
        </p:spPr>
      </p:pic>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blank" preserve="1">
  <p:cSld name="6_空白">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blank" preserve="1">
  <p:cSld name="3_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stretch>
            <a:fillRect/>
          </a:stretch>
        </p:blipFill>
        <p:spPr>
          <a:xfrm>
            <a:off x="0" y="0"/>
            <a:ext cx="12192000" cy="6857999"/>
          </a:xfrm>
          <a:prstGeom prst="rect">
            <a:avLst/>
          </a:prstGeom>
        </p:spPr>
      </p:pic>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blank" preserve="1">
  <p:cSld name="4_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stretch>
            <a:fillRect/>
          </a:stretch>
        </p:blipFill>
        <p:spPr>
          <a:xfrm>
            <a:off x="0" y="1"/>
            <a:ext cx="12192000" cy="6857999"/>
          </a:xfrm>
          <a:prstGeom prst="rect">
            <a:avLst/>
          </a:prstGeom>
        </p:spPr>
      </p:pic>
      <p:pic>
        <p:nvPicPr>
          <p:cNvPr id="27" name="图形 26"/>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680879" y="646125"/>
            <a:ext cx="900000" cy="900000"/>
          </a:xfrm>
          <a:prstGeom prst="rect">
            <a:avLst/>
          </a:prstGeom>
        </p:spPr>
      </p:pic>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blank" preserve="1">
  <p:cSld name="6_空白">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blank" preserve="1">
  <p:cSld name="3_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stretch>
            <a:fillRect/>
          </a:stretch>
        </p:blipFill>
        <p:spPr>
          <a:xfrm>
            <a:off x="0" y="0"/>
            <a:ext cx="12192000" cy="6857999"/>
          </a:xfrm>
          <a:prstGeom prst="rect">
            <a:avLst/>
          </a:prstGeom>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4_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stretch>
            <a:fillRect/>
          </a:stretch>
        </p:blipFill>
        <p:spPr>
          <a:xfrm>
            <a:off x="0" y="1"/>
            <a:ext cx="12192000" cy="6857999"/>
          </a:xfrm>
          <a:prstGeom prst="rect">
            <a:avLst/>
          </a:prstGeom>
        </p:spPr>
      </p:pic>
      <p:pic>
        <p:nvPicPr>
          <p:cNvPr id="27" name="图形 26"/>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680879" y="646125"/>
            <a:ext cx="900000" cy="900000"/>
          </a:xfrm>
          <a:prstGeom prst="rect">
            <a:avLst/>
          </a:prstGeom>
        </p:spPr>
      </p:pic>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4_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stretch>
            <a:fillRect/>
          </a:stretch>
        </p:blipFill>
        <p:spPr>
          <a:xfrm>
            <a:off x="0" y="1"/>
            <a:ext cx="12192000" cy="6857999"/>
          </a:xfrm>
          <a:prstGeom prst="rect">
            <a:avLst/>
          </a:prstGeom>
        </p:spPr>
      </p:pic>
      <p:pic>
        <p:nvPicPr>
          <p:cNvPr id="27" name="图形 26"/>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680879" y="646125"/>
            <a:ext cx="900000" cy="900000"/>
          </a:xfrm>
          <a:prstGeom prst="rect">
            <a:avLst/>
          </a:prstGeom>
        </p:spPr>
      </p:pic>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blank" preserve="1">
  <p:cSld name="6_空白">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blank" preserve="1">
  <p:cSld name="3_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stretch>
            <a:fillRect/>
          </a:stretch>
        </p:blipFill>
        <p:spPr>
          <a:xfrm>
            <a:off x="0" y="0"/>
            <a:ext cx="12192000" cy="6857999"/>
          </a:xfrm>
          <a:prstGeom prst="rect">
            <a:avLst/>
          </a:prstGeom>
        </p:spPr>
      </p:pic>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blank" preserve="1">
  <p:cSld name="4_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stretch>
            <a:fillRect/>
          </a:stretch>
        </p:blipFill>
        <p:spPr>
          <a:xfrm>
            <a:off x="0" y="1"/>
            <a:ext cx="12192000" cy="6857999"/>
          </a:xfrm>
          <a:prstGeom prst="rect">
            <a:avLst/>
          </a:prstGeom>
        </p:spPr>
      </p:pic>
      <p:pic>
        <p:nvPicPr>
          <p:cNvPr id="27" name="图形 26"/>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680879" y="646125"/>
            <a:ext cx="900000" cy="900000"/>
          </a:xfrm>
          <a:prstGeom prst="rect">
            <a:avLst/>
          </a:prstGeom>
        </p:spPr>
      </p:pic>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blank" preserve="1">
  <p:cSld name="6_空白">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blank" preserve="1">
  <p:cSld name="3_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stretch>
            <a:fillRect/>
          </a:stretch>
        </p:blipFill>
        <p:spPr>
          <a:xfrm>
            <a:off x="0" y="0"/>
            <a:ext cx="12192000" cy="6857999"/>
          </a:xfrm>
          <a:prstGeom prst="rect">
            <a:avLst/>
          </a:prstGeom>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blank" preserve="1">
  <p:cSld name="4_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stretch>
            <a:fillRect/>
          </a:stretch>
        </p:blipFill>
        <p:spPr>
          <a:xfrm>
            <a:off x="0" y="1"/>
            <a:ext cx="12192000" cy="6857999"/>
          </a:xfrm>
          <a:prstGeom prst="rect">
            <a:avLst/>
          </a:prstGeom>
        </p:spPr>
      </p:pic>
      <p:pic>
        <p:nvPicPr>
          <p:cNvPr id="27" name="图形 26"/>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680879" y="646125"/>
            <a:ext cx="900000" cy="900000"/>
          </a:xfrm>
          <a:prstGeom prst="rect">
            <a:avLst/>
          </a:prstGeom>
        </p:spPr>
      </p:pic>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blank" preserve="1">
  <p:cSld name="6_空白">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blank" preserve="1">
  <p:cSld name="3_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stretch>
            <a:fillRect/>
          </a:stretch>
        </p:blipFill>
        <p:spPr>
          <a:xfrm>
            <a:off x="0" y="0"/>
            <a:ext cx="12192000" cy="6857999"/>
          </a:xfrm>
          <a:prstGeom prst="rect">
            <a:avLst/>
          </a:prstGeom>
        </p:spPr>
      </p:pic>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blank" preserve="1">
  <p:cSld name="4_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stretch>
            <a:fillRect/>
          </a:stretch>
        </p:blipFill>
        <p:spPr>
          <a:xfrm>
            <a:off x="0" y="1"/>
            <a:ext cx="12192000" cy="6857999"/>
          </a:xfrm>
          <a:prstGeom prst="rect">
            <a:avLst/>
          </a:prstGeom>
        </p:spPr>
      </p:pic>
      <p:pic>
        <p:nvPicPr>
          <p:cNvPr id="27" name="图形 26"/>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680879" y="646125"/>
            <a:ext cx="900000" cy="900000"/>
          </a:xfrm>
          <a:prstGeom prst="rect">
            <a:avLst/>
          </a:prstGeom>
        </p:spPr>
      </p:pic>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blank" preserve="1">
  <p:cSld name="6_空白">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blank" preserve="1">
  <p:cSld name="3_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stretch>
            <a:fillRect/>
          </a:stretch>
        </p:blipFill>
        <p:spPr>
          <a:xfrm>
            <a:off x="0" y="0"/>
            <a:ext cx="12192000" cy="6857999"/>
          </a:xfrm>
          <a:prstGeom prst="rect">
            <a:avLst/>
          </a:prstGeom>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blank" preserve="1">
  <p:cSld name="4_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stretch>
            <a:fillRect/>
          </a:stretch>
        </p:blipFill>
        <p:spPr>
          <a:xfrm>
            <a:off x="0" y="1"/>
            <a:ext cx="12192000" cy="6857999"/>
          </a:xfrm>
          <a:prstGeom prst="rect">
            <a:avLst/>
          </a:prstGeom>
        </p:spPr>
      </p:pic>
      <p:pic>
        <p:nvPicPr>
          <p:cNvPr id="27" name="图形 26"/>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680879" y="646125"/>
            <a:ext cx="900000" cy="900000"/>
          </a:xfrm>
          <a:prstGeom prst="rect">
            <a:avLst/>
          </a:prstGeom>
        </p:spPr>
      </p:pic>
    </p:spTree>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blank" preserve="1">
  <p:cSld name="6_空白">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blank" preserve="1">
  <p:cSld name="3_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stretch>
            <a:fillRect/>
          </a:stretch>
        </p:blipFill>
        <p:spPr>
          <a:xfrm>
            <a:off x="0" y="0"/>
            <a:ext cx="12192000" cy="6857999"/>
          </a:xfrm>
          <a:prstGeom prst="rect">
            <a:avLst/>
          </a:prstGeom>
        </p:spPr>
      </p:pic>
    </p:spTree>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blank" preserve="1">
  <p:cSld name="4_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stretch>
            <a:fillRect/>
          </a:stretch>
        </p:blipFill>
        <p:spPr>
          <a:xfrm>
            <a:off x="0" y="1"/>
            <a:ext cx="12192000" cy="6857999"/>
          </a:xfrm>
          <a:prstGeom prst="rect">
            <a:avLst/>
          </a:prstGeom>
        </p:spPr>
      </p:pic>
      <p:pic>
        <p:nvPicPr>
          <p:cNvPr id="27" name="图形 26"/>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680879" y="646125"/>
            <a:ext cx="900000" cy="900000"/>
          </a:xfrm>
          <a:prstGeom prst="rect">
            <a:avLst/>
          </a:prstGeom>
        </p:spPr>
      </p:pic>
    </p:spTree>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blank" preserve="1">
  <p:cSld name="6_空白">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blank" preserve="1">
  <p:cSld name="3_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stretch>
            <a:fillRect/>
          </a:stretch>
        </p:blipFill>
        <p:spPr>
          <a:xfrm>
            <a:off x="0" y="0"/>
            <a:ext cx="12192000" cy="6857999"/>
          </a:xfrm>
          <a:prstGeom prst="rect">
            <a:avLst/>
          </a:prstGeom>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blank" preserve="1">
  <p:cSld name="4_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stretch>
            <a:fillRect/>
          </a:stretch>
        </p:blipFill>
        <p:spPr>
          <a:xfrm>
            <a:off x="0" y="1"/>
            <a:ext cx="12192000" cy="6857999"/>
          </a:xfrm>
          <a:prstGeom prst="rect">
            <a:avLst/>
          </a:prstGeom>
        </p:spPr>
      </p:pic>
      <p:pic>
        <p:nvPicPr>
          <p:cNvPr id="27" name="图形 26"/>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680879" y="646125"/>
            <a:ext cx="900000" cy="900000"/>
          </a:xfrm>
          <a:prstGeom prst="rect">
            <a:avLst/>
          </a:prstGeom>
        </p:spPr>
      </p:pic>
    </p:spTree>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blank" preserve="1">
  <p:cSld name="6_空白">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blank" preserve="1">
  <p:cSld name="3_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stretch>
            <a:fillRect/>
          </a:stretch>
        </p:blipFill>
        <p:spPr>
          <a:xfrm>
            <a:off x="0" y="0"/>
            <a:ext cx="12192000" cy="6857999"/>
          </a:xfrm>
          <a:prstGeom prst="rect">
            <a:avLst/>
          </a:prstGeom>
        </p:spPr>
      </p:pic>
    </p:spTree>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blank" preserve="1">
  <p:cSld name="4_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stretch>
            <a:fillRect/>
          </a:stretch>
        </p:blipFill>
        <p:spPr>
          <a:xfrm>
            <a:off x="0" y="1"/>
            <a:ext cx="12192000" cy="6857999"/>
          </a:xfrm>
          <a:prstGeom prst="rect">
            <a:avLst/>
          </a:prstGeom>
        </p:spPr>
      </p:pic>
      <p:pic>
        <p:nvPicPr>
          <p:cNvPr id="27" name="图形 26"/>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680879" y="646125"/>
            <a:ext cx="900000" cy="900000"/>
          </a:xfrm>
          <a:prstGeom prst="rect">
            <a:avLst/>
          </a:prstGeom>
        </p:spPr>
      </p:pic>
    </p:spTree>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blank" preserve="1">
  <p:cSld name="6_空白">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blank" preserve="1">
  <p:cSld name="3_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stretch>
            <a:fillRect/>
          </a:stretch>
        </p:blipFill>
        <p:spPr>
          <a:xfrm>
            <a:off x="0" y="0"/>
            <a:ext cx="12192000" cy="6857999"/>
          </a:xfrm>
          <a:prstGeom prst="rect">
            <a:avLst/>
          </a:prstGeom>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blank" preserve="1">
  <p:cSld name="4_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stretch>
            <a:fillRect/>
          </a:stretch>
        </p:blipFill>
        <p:spPr>
          <a:xfrm>
            <a:off x="0" y="1"/>
            <a:ext cx="12192000" cy="6857999"/>
          </a:xfrm>
          <a:prstGeom prst="rect">
            <a:avLst/>
          </a:prstGeom>
        </p:spPr>
      </p:pic>
      <p:pic>
        <p:nvPicPr>
          <p:cNvPr id="27" name="图形 26"/>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680879" y="646125"/>
            <a:ext cx="900000" cy="900000"/>
          </a:xfrm>
          <a:prstGeom prst="rect">
            <a:avLst/>
          </a:prstGeom>
        </p:spPr>
      </p:pic>
    </p:spTree>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10.xml.rels><?xml version="1.0" encoding="UTF-8" standalone="yes"?>
<Relationships xmlns="http://schemas.openxmlformats.org/package/2006/relationships"><Relationship Id="rId6" Type="http://schemas.openxmlformats.org/officeDocument/2006/relationships/theme" Target="../theme/theme10.xml"/><Relationship Id="rId5" Type="http://schemas.openxmlformats.org/officeDocument/2006/relationships/slideLayout" Target="../slideLayouts/slideLayout56.xml"/><Relationship Id="rId4" Type="http://schemas.openxmlformats.org/officeDocument/2006/relationships/slideLayout" Target="../slideLayouts/slideLayout55.xml"/><Relationship Id="rId3" Type="http://schemas.openxmlformats.org/officeDocument/2006/relationships/slideLayout" Target="../slideLayouts/slideLayout54.xml"/><Relationship Id="rId2" Type="http://schemas.openxmlformats.org/officeDocument/2006/relationships/slideLayout" Target="../slideLayouts/slideLayout53.xml"/><Relationship Id="rId1" Type="http://schemas.openxmlformats.org/officeDocument/2006/relationships/slideLayout" Target="../slideLayouts/slideLayout52.xml"/></Relationships>
</file>

<file path=ppt/slideMasters/_rels/slideMaster11.xml.rels><?xml version="1.0" encoding="UTF-8" standalone="yes"?>
<Relationships xmlns="http://schemas.openxmlformats.org/package/2006/relationships"><Relationship Id="rId6" Type="http://schemas.openxmlformats.org/officeDocument/2006/relationships/theme" Target="../theme/theme11.xml"/><Relationship Id="rId5" Type="http://schemas.openxmlformats.org/officeDocument/2006/relationships/slideLayout" Target="../slideLayouts/slideLayout61.xml"/><Relationship Id="rId4" Type="http://schemas.openxmlformats.org/officeDocument/2006/relationships/slideLayout" Target="../slideLayouts/slideLayout60.xml"/><Relationship Id="rId3" Type="http://schemas.openxmlformats.org/officeDocument/2006/relationships/slideLayout" Target="../slideLayouts/slideLayout59.xml"/><Relationship Id="rId2" Type="http://schemas.openxmlformats.org/officeDocument/2006/relationships/slideLayout" Target="../slideLayouts/slideLayout58.xml"/><Relationship Id="rId1" Type="http://schemas.openxmlformats.org/officeDocument/2006/relationships/slideLayout" Target="../slideLayouts/slideLayout57.xml"/></Relationships>
</file>

<file path=ppt/slideMasters/_rels/slideMaster12.xml.rels><?xml version="1.0" encoding="UTF-8" standalone="yes"?>
<Relationships xmlns="http://schemas.openxmlformats.org/package/2006/relationships"><Relationship Id="rId6" Type="http://schemas.openxmlformats.org/officeDocument/2006/relationships/theme" Target="../theme/theme12.xml"/><Relationship Id="rId5" Type="http://schemas.openxmlformats.org/officeDocument/2006/relationships/slideLayout" Target="../slideLayouts/slideLayout66.xml"/><Relationship Id="rId4" Type="http://schemas.openxmlformats.org/officeDocument/2006/relationships/slideLayout" Target="../slideLayouts/slideLayout65.xml"/><Relationship Id="rId3" Type="http://schemas.openxmlformats.org/officeDocument/2006/relationships/slideLayout" Target="../slideLayouts/slideLayout64.xml"/><Relationship Id="rId2" Type="http://schemas.openxmlformats.org/officeDocument/2006/relationships/slideLayout" Target="../slideLayouts/slideLayout63.xml"/><Relationship Id="rId1" Type="http://schemas.openxmlformats.org/officeDocument/2006/relationships/slideLayout" Target="../slideLayouts/slideLayout62.xml"/></Relationships>
</file>

<file path=ppt/slideMasters/_rels/slideMaster13.xml.rels><?xml version="1.0" encoding="UTF-8" standalone="yes"?>
<Relationships xmlns="http://schemas.openxmlformats.org/package/2006/relationships"><Relationship Id="rId6" Type="http://schemas.openxmlformats.org/officeDocument/2006/relationships/theme" Target="../theme/theme13.xml"/><Relationship Id="rId5" Type="http://schemas.openxmlformats.org/officeDocument/2006/relationships/slideLayout" Target="../slideLayouts/slideLayout71.xml"/><Relationship Id="rId4" Type="http://schemas.openxmlformats.org/officeDocument/2006/relationships/slideLayout" Target="../slideLayouts/slideLayout70.xml"/><Relationship Id="rId3" Type="http://schemas.openxmlformats.org/officeDocument/2006/relationships/slideLayout" Target="../slideLayouts/slideLayout69.xml"/><Relationship Id="rId2" Type="http://schemas.openxmlformats.org/officeDocument/2006/relationships/slideLayout" Target="../slideLayouts/slideLayout68.xml"/><Relationship Id="rId1" Type="http://schemas.openxmlformats.org/officeDocument/2006/relationships/slideLayout" Target="../slideLayouts/slideLayout67.xml"/></Relationships>
</file>

<file path=ppt/slideMasters/_rels/slideMaster14.xml.rels><?xml version="1.0" encoding="UTF-8" standalone="yes"?>
<Relationships xmlns="http://schemas.openxmlformats.org/package/2006/relationships"><Relationship Id="rId6" Type="http://schemas.openxmlformats.org/officeDocument/2006/relationships/theme" Target="../theme/theme14.xml"/><Relationship Id="rId5" Type="http://schemas.openxmlformats.org/officeDocument/2006/relationships/slideLayout" Target="../slideLayouts/slideLayout76.xml"/><Relationship Id="rId4" Type="http://schemas.openxmlformats.org/officeDocument/2006/relationships/slideLayout" Target="../slideLayouts/slideLayout75.xml"/><Relationship Id="rId3" Type="http://schemas.openxmlformats.org/officeDocument/2006/relationships/slideLayout" Target="../slideLayouts/slideLayout74.xml"/><Relationship Id="rId2" Type="http://schemas.openxmlformats.org/officeDocument/2006/relationships/slideLayout" Target="../slideLayouts/slideLayout73.xml"/><Relationship Id="rId1" Type="http://schemas.openxmlformats.org/officeDocument/2006/relationships/slideLayout" Target="../slideLayouts/slideLayout72.xml"/></Relationships>
</file>

<file path=ppt/slideMasters/_rels/slideMaster15.xml.rels><?xml version="1.0" encoding="UTF-8" standalone="yes"?>
<Relationships xmlns="http://schemas.openxmlformats.org/package/2006/relationships"><Relationship Id="rId6" Type="http://schemas.openxmlformats.org/officeDocument/2006/relationships/theme" Target="../theme/theme15.xml"/><Relationship Id="rId5" Type="http://schemas.openxmlformats.org/officeDocument/2006/relationships/slideLayout" Target="../slideLayouts/slideLayout81.xml"/><Relationship Id="rId4" Type="http://schemas.openxmlformats.org/officeDocument/2006/relationships/slideLayout" Target="../slideLayouts/slideLayout80.xml"/><Relationship Id="rId3" Type="http://schemas.openxmlformats.org/officeDocument/2006/relationships/slideLayout" Target="../slideLayouts/slideLayout79.xml"/><Relationship Id="rId2" Type="http://schemas.openxmlformats.org/officeDocument/2006/relationships/slideLayout" Target="../slideLayouts/slideLayout78.xml"/><Relationship Id="rId1" Type="http://schemas.openxmlformats.org/officeDocument/2006/relationships/slideLayout" Target="../slideLayouts/slideLayout77.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14.xml"/><Relationship Id="rId8" Type="http://schemas.openxmlformats.org/officeDocument/2006/relationships/slideLayout" Target="../slideLayouts/slideLayout13.xml"/><Relationship Id="rId7" Type="http://schemas.openxmlformats.org/officeDocument/2006/relationships/slideLayout" Target="../slideLayouts/slideLayout12.xml"/><Relationship Id="rId6" Type="http://schemas.openxmlformats.org/officeDocument/2006/relationships/slideLayout" Target="../slideLayouts/slideLayout11.xml"/><Relationship Id="rId5" Type="http://schemas.openxmlformats.org/officeDocument/2006/relationships/slideLayout" Target="../slideLayouts/slideLayout10.xml"/><Relationship Id="rId4" Type="http://schemas.openxmlformats.org/officeDocument/2006/relationships/slideLayout" Target="../slideLayouts/slideLayout9.xml"/><Relationship Id="rId3" Type="http://schemas.openxmlformats.org/officeDocument/2006/relationships/slideLayout" Target="../slideLayouts/slideLayout8.xml"/><Relationship Id="rId2" Type="http://schemas.openxmlformats.org/officeDocument/2006/relationships/slideLayout" Target="../slideLayouts/slideLayout7.xml"/><Relationship Id="rId12" Type="http://schemas.openxmlformats.org/officeDocument/2006/relationships/theme" Target="../theme/theme2.xml"/><Relationship Id="rId11" Type="http://schemas.openxmlformats.org/officeDocument/2006/relationships/slideLayout" Target="../slideLayouts/slideLayout16.xml"/><Relationship Id="rId10" Type="http://schemas.openxmlformats.org/officeDocument/2006/relationships/slideLayout" Target="../slideLayouts/slideLayout15.xml"/><Relationship Id="rId1" Type="http://schemas.openxmlformats.org/officeDocument/2006/relationships/slideLayout" Target="../slideLayouts/slideLayout6.xml"/></Relationships>
</file>

<file path=ppt/slideMasters/_rels/slideMaster3.xml.rels><?xml version="1.0" encoding="UTF-8" standalone="yes"?>
<Relationships xmlns="http://schemas.openxmlformats.org/package/2006/relationships"><Relationship Id="rId6" Type="http://schemas.openxmlformats.org/officeDocument/2006/relationships/theme" Target="../theme/theme3.xml"/><Relationship Id="rId5" Type="http://schemas.openxmlformats.org/officeDocument/2006/relationships/slideLayout" Target="../slideLayouts/slideLayout21.xml"/><Relationship Id="rId4" Type="http://schemas.openxmlformats.org/officeDocument/2006/relationships/slideLayout" Target="../slideLayouts/slideLayout20.xml"/><Relationship Id="rId3" Type="http://schemas.openxmlformats.org/officeDocument/2006/relationships/slideLayout" Target="../slideLayouts/slideLayout19.xml"/><Relationship Id="rId2" Type="http://schemas.openxmlformats.org/officeDocument/2006/relationships/slideLayout" Target="../slideLayouts/slideLayout18.xml"/><Relationship Id="rId1" Type="http://schemas.openxmlformats.org/officeDocument/2006/relationships/slideLayout" Target="../slideLayouts/slideLayout17.xml"/></Relationships>
</file>

<file path=ppt/slideMasters/_rels/slideMaster4.xml.rels><?xml version="1.0" encoding="UTF-8" standalone="yes"?>
<Relationships xmlns="http://schemas.openxmlformats.org/package/2006/relationships"><Relationship Id="rId6" Type="http://schemas.openxmlformats.org/officeDocument/2006/relationships/theme" Target="../theme/theme4.xml"/><Relationship Id="rId5" Type="http://schemas.openxmlformats.org/officeDocument/2006/relationships/slideLayout" Target="../slideLayouts/slideLayout26.xml"/><Relationship Id="rId4" Type="http://schemas.openxmlformats.org/officeDocument/2006/relationships/slideLayout" Target="../slideLayouts/slideLayout25.xml"/><Relationship Id="rId3" Type="http://schemas.openxmlformats.org/officeDocument/2006/relationships/slideLayout" Target="../slideLayouts/slideLayout24.xml"/><Relationship Id="rId2" Type="http://schemas.openxmlformats.org/officeDocument/2006/relationships/slideLayout" Target="../slideLayouts/slideLayout23.xml"/><Relationship Id="rId1" Type="http://schemas.openxmlformats.org/officeDocument/2006/relationships/slideLayout" Target="../slideLayouts/slideLayout22.xml"/></Relationships>
</file>

<file path=ppt/slideMasters/_rels/slideMaster5.xml.rels><?xml version="1.0" encoding="UTF-8" standalone="yes"?>
<Relationships xmlns="http://schemas.openxmlformats.org/package/2006/relationships"><Relationship Id="rId6" Type="http://schemas.openxmlformats.org/officeDocument/2006/relationships/theme" Target="../theme/theme5.xml"/><Relationship Id="rId5" Type="http://schemas.openxmlformats.org/officeDocument/2006/relationships/slideLayout" Target="../slideLayouts/slideLayout31.xml"/><Relationship Id="rId4" Type="http://schemas.openxmlformats.org/officeDocument/2006/relationships/slideLayout" Target="../slideLayouts/slideLayout30.xml"/><Relationship Id="rId3" Type="http://schemas.openxmlformats.org/officeDocument/2006/relationships/slideLayout" Target="../slideLayouts/slideLayout29.xml"/><Relationship Id="rId2" Type="http://schemas.openxmlformats.org/officeDocument/2006/relationships/slideLayout" Target="../slideLayouts/slideLayout28.xml"/><Relationship Id="rId1" Type="http://schemas.openxmlformats.org/officeDocument/2006/relationships/slideLayout" Target="../slideLayouts/slideLayout27.xml"/></Relationships>
</file>

<file path=ppt/slideMasters/_rels/slideMaster6.xml.rels><?xml version="1.0" encoding="UTF-8" standalone="yes"?>
<Relationships xmlns="http://schemas.openxmlformats.org/package/2006/relationships"><Relationship Id="rId6" Type="http://schemas.openxmlformats.org/officeDocument/2006/relationships/theme" Target="../theme/theme6.xml"/><Relationship Id="rId5" Type="http://schemas.openxmlformats.org/officeDocument/2006/relationships/slideLayout" Target="../slideLayouts/slideLayout36.xml"/><Relationship Id="rId4" Type="http://schemas.openxmlformats.org/officeDocument/2006/relationships/slideLayout" Target="../slideLayouts/slideLayout35.xml"/><Relationship Id="rId3" Type="http://schemas.openxmlformats.org/officeDocument/2006/relationships/slideLayout" Target="../slideLayouts/slideLayout34.xml"/><Relationship Id="rId2" Type="http://schemas.openxmlformats.org/officeDocument/2006/relationships/slideLayout" Target="../slideLayouts/slideLayout33.xml"/><Relationship Id="rId1" Type="http://schemas.openxmlformats.org/officeDocument/2006/relationships/slideLayout" Target="../slideLayouts/slideLayout32.xml"/></Relationships>
</file>

<file path=ppt/slideMasters/_rels/slideMaster7.xml.rels><?xml version="1.0" encoding="UTF-8" standalone="yes"?>
<Relationships xmlns="http://schemas.openxmlformats.org/package/2006/relationships"><Relationship Id="rId6" Type="http://schemas.openxmlformats.org/officeDocument/2006/relationships/theme" Target="../theme/theme7.xml"/><Relationship Id="rId5" Type="http://schemas.openxmlformats.org/officeDocument/2006/relationships/slideLayout" Target="../slideLayouts/slideLayout41.xml"/><Relationship Id="rId4" Type="http://schemas.openxmlformats.org/officeDocument/2006/relationships/slideLayout" Target="../slideLayouts/slideLayout40.xml"/><Relationship Id="rId3" Type="http://schemas.openxmlformats.org/officeDocument/2006/relationships/slideLayout" Target="../slideLayouts/slideLayout39.xml"/><Relationship Id="rId2" Type="http://schemas.openxmlformats.org/officeDocument/2006/relationships/slideLayout" Target="../slideLayouts/slideLayout38.xml"/><Relationship Id="rId1" Type="http://schemas.openxmlformats.org/officeDocument/2006/relationships/slideLayout" Target="../slideLayouts/slideLayout37.xml"/></Relationships>
</file>

<file path=ppt/slideMasters/_rels/slideMaster8.xml.rels><?xml version="1.0" encoding="UTF-8" standalone="yes"?>
<Relationships xmlns="http://schemas.openxmlformats.org/package/2006/relationships"><Relationship Id="rId6" Type="http://schemas.openxmlformats.org/officeDocument/2006/relationships/theme" Target="../theme/theme8.xml"/><Relationship Id="rId5" Type="http://schemas.openxmlformats.org/officeDocument/2006/relationships/slideLayout" Target="../slideLayouts/slideLayout46.xml"/><Relationship Id="rId4" Type="http://schemas.openxmlformats.org/officeDocument/2006/relationships/slideLayout" Target="../slideLayouts/slideLayout45.xml"/><Relationship Id="rId3" Type="http://schemas.openxmlformats.org/officeDocument/2006/relationships/slideLayout" Target="../slideLayouts/slideLayout44.xml"/><Relationship Id="rId2" Type="http://schemas.openxmlformats.org/officeDocument/2006/relationships/slideLayout" Target="../slideLayouts/slideLayout43.xml"/><Relationship Id="rId1" Type="http://schemas.openxmlformats.org/officeDocument/2006/relationships/slideLayout" Target="../slideLayouts/slideLayout42.xml"/></Relationships>
</file>

<file path=ppt/slideMasters/_rels/slideMaster9.xml.rels><?xml version="1.0" encoding="UTF-8" standalone="yes"?>
<Relationships xmlns="http://schemas.openxmlformats.org/package/2006/relationships"><Relationship Id="rId6" Type="http://schemas.openxmlformats.org/officeDocument/2006/relationships/theme" Target="../theme/theme9.xml"/><Relationship Id="rId5" Type="http://schemas.openxmlformats.org/officeDocument/2006/relationships/slideLayout" Target="../slideLayouts/slideLayout51.xml"/><Relationship Id="rId4" Type="http://schemas.openxmlformats.org/officeDocument/2006/relationships/slideLayout" Target="../slideLayouts/slideLayout50.xml"/><Relationship Id="rId3" Type="http://schemas.openxmlformats.org/officeDocument/2006/relationships/slideLayout" Target="../slideLayouts/slideLayout49.xml"/><Relationship Id="rId2" Type="http://schemas.openxmlformats.org/officeDocument/2006/relationships/slideLayout" Target="../slideLayouts/slideLayout48.xml"/><Relationship Id="rId1" Type="http://schemas.openxmlformats.org/officeDocument/2006/relationships/slideLayout" Target="../slideLayouts/slideLayout4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715" r:id="rId1"/>
    <p:sldLayoutId id="2147483716" r:id="rId2"/>
    <p:sldLayoutId id="2147483717" r:id="rId3"/>
    <p:sldLayoutId id="2147483718" r:id="rId4"/>
    <p:sldLayoutId id="2147483719" r:id="rId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721" r:id="rId1"/>
    <p:sldLayoutId id="2147483722" r:id="rId2"/>
    <p:sldLayoutId id="2147483723" r:id="rId3"/>
    <p:sldLayoutId id="2147483724" r:id="rId4"/>
    <p:sldLayoutId id="2147483725" r:id="rId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727" r:id="rId1"/>
    <p:sldLayoutId id="2147483728" r:id="rId2"/>
    <p:sldLayoutId id="2147483729" r:id="rId3"/>
    <p:sldLayoutId id="2147483730" r:id="rId4"/>
    <p:sldLayoutId id="2147483731" r:id="rId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733" r:id="rId1"/>
    <p:sldLayoutId id="2147483734" r:id="rId2"/>
    <p:sldLayoutId id="2147483735" r:id="rId3"/>
    <p:sldLayoutId id="2147483736" r:id="rId4"/>
    <p:sldLayoutId id="2147483737" r:id="rId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5.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739" r:id="rId1"/>
    <p:sldLayoutId id="2147483740" r:id="rId2"/>
    <p:sldLayoutId id="2147483741" r:id="rId3"/>
    <p:sldLayoutId id="2147483742" r:id="rId4"/>
    <p:sldLayoutId id="2147483743" r:id="rId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55" r:id="rId1"/>
    <p:sldLayoutId id="2147483656" r:id="rId2"/>
    <p:sldLayoutId id="2147483657" r:id="rId3"/>
    <p:sldLayoutId id="2147483658" r:id="rId4"/>
    <p:sldLayoutId id="2147483659" r:id="rId5"/>
    <p:sldLayoutId id="2147483660" r:id="rId6"/>
    <p:sldLayoutId id="2147483661" r:id="rId7"/>
    <p:sldLayoutId id="2147483662" r:id="rId8"/>
    <p:sldLayoutId id="2147483663" r:id="rId9"/>
    <p:sldLayoutId id="2147483664" r:id="rId10"/>
    <p:sldLayoutId id="2147483665"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7" r:id="rId1"/>
    <p:sldLayoutId id="2147483668" r:id="rId2"/>
    <p:sldLayoutId id="2147483669" r:id="rId3"/>
    <p:sldLayoutId id="2147483670" r:id="rId4"/>
    <p:sldLayoutId id="2147483671" r:id="rId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79" r:id="rId1"/>
    <p:sldLayoutId id="2147483680" r:id="rId2"/>
    <p:sldLayoutId id="2147483681" r:id="rId3"/>
    <p:sldLayoutId id="2147483682" r:id="rId4"/>
    <p:sldLayoutId id="2147483683" r:id="rId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91" r:id="rId1"/>
    <p:sldLayoutId id="2147483692" r:id="rId2"/>
    <p:sldLayoutId id="2147483693" r:id="rId3"/>
    <p:sldLayoutId id="2147483694" r:id="rId4"/>
    <p:sldLayoutId id="2147483695" r:id="rId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703" r:id="rId1"/>
    <p:sldLayoutId id="2147483704" r:id="rId2"/>
    <p:sldLayoutId id="2147483705" r:id="rId3"/>
    <p:sldLayoutId id="2147483706" r:id="rId4"/>
    <p:sldLayoutId id="2147483707" r:id="rId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9" Type="http://schemas.openxmlformats.org/officeDocument/2006/relationships/tags" Target="../tags/tag70.xml"/><Relationship Id="rId8" Type="http://schemas.openxmlformats.org/officeDocument/2006/relationships/image" Target="../media/image28.jpeg"/><Relationship Id="rId7" Type="http://schemas.openxmlformats.org/officeDocument/2006/relationships/tags" Target="../tags/tag69.xml"/><Relationship Id="rId6" Type="http://schemas.openxmlformats.org/officeDocument/2006/relationships/tags" Target="../tags/tag68.xml"/><Relationship Id="rId5" Type="http://schemas.openxmlformats.org/officeDocument/2006/relationships/image" Target="../media/image27.jpeg"/><Relationship Id="rId4" Type="http://schemas.openxmlformats.org/officeDocument/2006/relationships/tags" Target="../tags/tag67.xml"/><Relationship Id="rId3" Type="http://schemas.openxmlformats.org/officeDocument/2006/relationships/tags" Target="../tags/tag66.xml"/><Relationship Id="rId2" Type="http://schemas.openxmlformats.org/officeDocument/2006/relationships/tags" Target="../tags/tag65.xml"/><Relationship Id="rId13" Type="http://schemas.openxmlformats.org/officeDocument/2006/relationships/slideLayout" Target="../slideLayouts/slideLayout4.xml"/><Relationship Id="rId12" Type="http://schemas.openxmlformats.org/officeDocument/2006/relationships/tags" Target="../tags/tag73.xml"/><Relationship Id="rId11" Type="http://schemas.openxmlformats.org/officeDocument/2006/relationships/tags" Target="../tags/tag72.xml"/><Relationship Id="rId10" Type="http://schemas.openxmlformats.org/officeDocument/2006/relationships/tags" Target="../tags/tag71.xml"/><Relationship Id="rId1" Type="http://schemas.openxmlformats.org/officeDocument/2006/relationships/tags" Target="../tags/tag64.xml"/></Relationships>
</file>

<file path=ppt/slides/_rels/slide11.xml.rels><?xml version="1.0" encoding="UTF-8" standalone="yes"?>
<Relationships xmlns="http://schemas.openxmlformats.org/package/2006/relationships"><Relationship Id="rId9" Type="http://schemas.openxmlformats.org/officeDocument/2006/relationships/tags" Target="../tags/tag81.xml"/><Relationship Id="rId8" Type="http://schemas.openxmlformats.org/officeDocument/2006/relationships/tags" Target="../tags/tag80.xml"/><Relationship Id="rId7" Type="http://schemas.openxmlformats.org/officeDocument/2006/relationships/tags" Target="../tags/tag79.xml"/><Relationship Id="rId6" Type="http://schemas.openxmlformats.org/officeDocument/2006/relationships/tags" Target="../tags/tag78.xml"/><Relationship Id="rId5" Type="http://schemas.openxmlformats.org/officeDocument/2006/relationships/tags" Target="../tags/tag77.xml"/><Relationship Id="rId4" Type="http://schemas.openxmlformats.org/officeDocument/2006/relationships/tags" Target="../tags/tag76.xml"/><Relationship Id="rId3" Type="http://schemas.openxmlformats.org/officeDocument/2006/relationships/image" Target="../media/image29.png"/><Relationship Id="rId2" Type="http://schemas.openxmlformats.org/officeDocument/2006/relationships/tags" Target="../tags/tag75.xml"/><Relationship Id="rId13" Type="http://schemas.openxmlformats.org/officeDocument/2006/relationships/notesSlide" Target="../notesSlides/notesSlide7.xml"/><Relationship Id="rId12" Type="http://schemas.openxmlformats.org/officeDocument/2006/relationships/slideLayout" Target="../slideLayouts/slideLayout4.xml"/><Relationship Id="rId11" Type="http://schemas.openxmlformats.org/officeDocument/2006/relationships/tags" Target="../tags/tag83.xml"/><Relationship Id="rId10" Type="http://schemas.openxmlformats.org/officeDocument/2006/relationships/tags" Target="../tags/tag82.xml"/><Relationship Id="rId1" Type="http://schemas.openxmlformats.org/officeDocument/2006/relationships/tags" Target="../tags/tag74.xml"/></Relationships>
</file>

<file path=ppt/slides/_rels/slide12.xml.rels><?xml version="1.0" encoding="UTF-8" standalone="yes"?>
<Relationships xmlns="http://schemas.openxmlformats.org/package/2006/relationships"><Relationship Id="rId9" Type="http://schemas.openxmlformats.org/officeDocument/2006/relationships/slideLayout" Target="../slideLayouts/slideLayout4.xml"/><Relationship Id="rId8" Type="http://schemas.openxmlformats.org/officeDocument/2006/relationships/tags" Target="../tags/tag91.xml"/><Relationship Id="rId7" Type="http://schemas.openxmlformats.org/officeDocument/2006/relationships/tags" Target="../tags/tag90.xml"/><Relationship Id="rId6" Type="http://schemas.openxmlformats.org/officeDocument/2006/relationships/tags" Target="../tags/tag89.xml"/><Relationship Id="rId5" Type="http://schemas.openxmlformats.org/officeDocument/2006/relationships/tags" Target="../tags/tag88.xml"/><Relationship Id="rId4" Type="http://schemas.openxmlformats.org/officeDocument/2006/relationships/tags" Target="../tags/tag87.xml"/><Relationship Id="rId3" Type="http://schemas.openxmlformats.org/officeDocument/2006/relationships/tags" Target="../tags/tag86.xml"/><Relationship Id="rId2" Type="http://schemas.openxmlformats.org/officeDocument/2006/relationships/tags" Target="../tags/tag85.xml"/><Relationship Id="rId1" Type="http://schemas.openxmlformats.org/officeDocument/2006/relationships/tags" Target="../tags/tag84.xml"/></Relationships>
</file>

<file path=ppt/slides/_rels/slide13.xml.rels><?xml version="1.0" encoding="UTF-8" standalone="yes"?>
<Relationships xmlns="http://schemas.openxmlformats.org/package/2006/relationships"><Relationship Id="rId9" Type="http://schemas.openxmlformats.org/officeDocument/2006/relationships/image" Target="../media/image31.png"/><Relationship Id="rId8" Type="http://schemas.openxmlformats.org/officeDocument/2006/relationships/tags" Target="../tags/tag98.xml"/><Relationship Id="rId7" Type="http://schemas.openxmlformats.org/officeDocument/2006/relationships/tags" Target="../tags/tag97.xml"/><Relationship Id="rId6" Type="http://schemas.openxmlformats.org/officeDocument/2006/relationships/tags" Target="../tags/tag96.xml"/><Relationship Id="rId5" Type="http://schemas.openxmlformats.org/officeDocument/2006/relationships/tags" Target="../tags/tag95.xml"/><Relationship Id="rId4" Type="http://schemas.openxmlformats.org/officeDocument/2006/relationships/tags" Target="../tags/tag94.xml"/><Relationship Id="rId3" Type="http://schemas.openxmlformats.org/officeDocument/2006/relationships/image" Target="../media/image30.jpeg"/><Relationship Id="rId2" Type="http://schemas.openxmlformats.org/officeDocument/2006/relationships/tags" Target="../tags/tag93.xml"/><Relationship Id="rId18" Type="http://schemas.openxmlformats.org/officeDocument/2006/relationships/slideLayout" Target="../slideLayouts/slideLayout4.xml"/><Relationship Id="rId17" Type="http://schemas.openxmlformats.org/officeDocument/2006/relationships/tags" Target="../tags/tag103.xml"/><Relationship Id="rId16" Type="http://schemas.openxmlformats.org/officeDocument/2006/relationships/image" Target="../media/image34.svg"/><Relationship Id="rId15" Type="http://schemas.openxmlformats.org/officeDocument/2006/relationships/image" Target="../media/image33.png"/><Relationship Id="rId14" Type="http://schemas.openxmlformats.org/officeDocument/2006/relationships/tags" Target="../tags/tag102.xml"/><Relationship Id="rId13" Type="http://schemas.openxmlformats.org/officeDocument/2006/relationships/tags" Target="../tags/tag101.xml"/><Relationship Id="rId12" Type="http://schemas.openxmlformats.org/officeDocument/2006/relationships/tags" Target="../tags/tag100.xml"/><Relationship Id="rId11" Type="http://schemas.openxmlformats.org/officeDocument/2006/relationships/tags" Target="../tags/tag99.xml"/><Relationship Id="rId10" Type="http://schemas.openxmlformats.org/officeDocument/2006/relationships/image" Target="../media/image32.svg"/><Relationship Id="rId1" Type="http://schemas.openxmlformats.org/officeDocument/2006/relationships/tags" Target="../tags/tag92.xml"/></Relationships>
</file>

<file path=ppt/slides/_rels/slide14.xml.rels><?xml version="1.0" encoding="UTF-8" standalone="yes"?>
<Relationships xmlns="http://schemas.openxmlformats.org/package/2006/relationships"><Relationship Id="rId9" Type="http://schemas.openxmlformats.org/officeDocument/2006/relationships/tags" Target="../tags/tag111.xml"/><Relationship Id="rId8" Type="http://schemas.openxmlformats.org/officeDocument/2006/relationships/tags" Target="../tags/tag110.xml"/><Relationship Id="rId7" Type="http://schemas.openxmlformats.org/officeDocument/2006/relationships/tags" Target="../tags/tag109.xml"/><Relationship Id="rId6" Type="http://schemas.openxmlformats.org/officeDocument/2006/relationships/image" Target="../media/image35.jpeg"/><Relationship Id="rId5" Type="http://schemas.openxmlformats.org/officeDocument/2006/relationships/tags" Target="../tags/tag108.xml"/><Relationship Id="rId4" Type="http://schemas.openxmlformats.org/officeDocument/2006/relationships/tags" Target="../tags/tag107.xml"/><Relationship Id="rId3" Type="http://schemas.openxmlformats.org/officeDocument/2006/relationships/tags" Target="../tags/tag106.xml"/><Relationship Id="rId2" Type="http://schemas.openxmlformats.org/officeDocument/2006/relationships/tags" Target="../tags/tag105.xml"/><Relationship Id="rId13" Type="http://schemas.openxmlformats.org/officeDocument/2006/relationships/slideLayout" Target="../slideLayouts/slideLayout4.xml"/><Relationship Id="rId12" Type="http://schemas.openxmlformats.org/officeDocument/2006/relationships/tags" Target="../tags/tag113.xml"/><Relationship Id="rId11" Type="http://schemas.openxmlformats.org/officeDocument/2006/relationships/image" Target="../media/image36.jpeg"/><Relationship Id="rId10" Type="http://schemas.openxmlformats.org/officeDocument/2006/relationships/tags" Target="../tags/tag112.xml"/><Relationship Id="rId1" Type="http://schemas.openxmlformats.org/officeDocument/2006/relationships/tags" Target="../tags/tag104.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4.xml"/><Relationship Id="rId1" Type="http://schemas.openxmlformats.org/officeDocument/2006/relationships/image" Target="../media/image37.png"/></Relationships>
</file>

<file path=ppt/slides/_rels/slide17.xml.rels><?xml version="1.0" encoding="UTF-8" standalone="yes"?>
<Relationships xmlns="http://schemas.openxmlformats.org/package/2006/relationships"><Relationship Id="rId9" Type="http://schemas.openxmlformats.org/officeDocument/2006/relationships/tags" Target="../tags/tag119.xml"/><Relationship Id="rId8" Type="http://schemas.openxmlformats.org/officeDocument/2006/relationships/tags" Target="../tags/tag118.xml"/><Relationship Id="rId7" Type="http://schemas.openxmlformats.org/officeDocument/2006/relationships/image" Target="../media/image40.jpeg"/><Relationship Id="rId6" Type="http://schemas.openxmlformats.org/officeDocument/2006/relationships/tags" Target="../tags/tag117.xml"/><Relationship Id="rId5" Type="http://schemas.openxmlformats.org/officeDocument/2006/relationships/image" Target="../media/image39.jpeg"/><Relationship Id="rId4" Type="http://schemas.openxmlformats.org/officeDocument/2006/relationships/tags" Target="../tags/tag116.xml"/><Relationship Id="rId3" Type="http://schemas.openxmlformats.org/officeDocument/2006/relationships/image" Target="../media/image38.jpeg"/><Relationship Id="rId2" Type="http://schemas.openxmlformats.org/officeDocument/2006/relationships/tags" Target="../tags/tag115.xml"/><Relationship Id="rId16" Type="http://schemas.openxmlformats.org/officeDocument/2006/relationships/notesSlide" Target="../notesSlides/notesSlide10.xml"/><Relationship Id="rId15" Type="http://schemas.openxmlformats.org/officeDocument/2006/relationships/slideLayout" Target="../slideLayouts/slideLayout4.xml"/><Relationship Id="rId14" Type="http://schemas.openxmlformats.org/officeDocument/2006/relationships/tags" Target="../tags/tag124.xml"/><Relationship Id="rId13" Type="http://schemas.openxmlformats.org/officeDocument/2006/relationships/tags" Target="../tags/tag123.xml"/><Relationship Id="rId12" Type="http://schemas.openxmlformats.org/officeDocument/2006/relationships/tags" Target="../tags/tag122.xml"/><Relationship Id="rId11" Type="http://schemas.openxmlformats.org/officeDocument/2006/relationships/tags" Target="../tags/tag121.xml"/><Relationship Id="rId10" Type="http://schemas.openxmlformats.org/officeDocument/2006/relationships/tags" Target="../tags/tag120.xml"/><Relationship Id="rId1" Type="http://schemas.openxmlformats.org/officeDocument/2006/relationships/tags" Target="../tags/tag114.xml"/></Relationships>
</file>

<file path=ppt/slides/_rels/slide18.xml.rels><?xml version="1.0" encoding="UTF-8" standalone="yes"?>
<Relationships xmlns="http://schemas.openxmlformats.org/package/2006/relationships"><Relationship Id="rId9" Type="http://schemas.openxmlformats.org/officeDocument/2006/relationships/tags" Target="../tags/tag132.xml"/><Relationship Id="rId8" Type="http://schemas.openxmlformats.org/officeDocument/2006/relationships/tags" Target="../tags/tag131.xml"/><Relationship Id="rId7" Type="http://schemas.openxmlformats.org/officeDocument/2006/relationships/tags" Target="../tags/tag130.xml"/><Relationship Id="rId6" Type="http://schemas.openxmlformats.org/officeDocument/2006/relationships/tags" Target="../tags/tag129.xml"/><Relationship Id="rId5" Type="http://schemas.openxmlformats.org/officeDocument/2006/relationships/tags" Target="../tags/tag128.xml"/><Relationship Id="rId4" Type="http://schemas.openxmlformats.org/officeDocument/2006/relationships/tags" Target="../tags/tag127.xml"/><Relationship Id="rId3" Type="http://schemas.openxmlformats.org/officeDocument/2006/relationships/image" Target="../media/image41.jpeg"/><Relationship Id="rId24" Type="http://schemas.openxmlformats.org/officeDocument/2006/relationships/slideLayout" Target="../slideLayouts/slideLayout4.xml"/><Relationship Id="rId23" Type="http://schemas.openxmlformats.org/officeDocument/2006/relationships/tags" Target="../tags/tag140.xml"/><Relationship Id="rId22" Type="http://schemas.openxmlformats.org/officeDocument/2006/relationships/image" Target="../media/image47.svg"/><Relationship Id="rId21" Type="http://schemas.openxmlformats.org/officeDocument/2006/relationships/image" Target="../media/image46.png"/><Relationship Id="rId20" Type="http://schemas.openxmlformats.org/officeDocument/2006/relationships/tags" Target="../tags/tag139.xml"/><Relationship Id="rId2" Type="http://schemas.openxmlformats.org/officeDocument/2006/relationships/tags" Target="../tags/tag126.xml"/><Relationship Id="rId19" Type="http://schemas.openxmlformats.org/officeDocument/2006/relationships/image" Target="../media/image45.svg"/><Relationship Id="rId18" Type="http://schemas.openxmlformats.org/officeDocument/2006/relationships/image" Target="../media/image44.png"/><Relationship Id="rId17" Type="http://schemas.openxmlformats.org/officeDocument/2006/relationships/tags" Target="../tags/tag138.xml"/><Relationship Id="rId16" Type="http://schemas.openxmlformats.org/officeDocument/2006/relationships/image" Target="../media/image43.svg"/><Relationship Id="rId15" Type="http://schemas.openxmlformats.org/officeDocument/2006/relationships/image" Target="../media/image42.png"/><Relationship Id="rId14" Type="http://schemas.openxmlformats.org/officeDocument/2006/relationships/tags" Target="../tags/tag137.xml"/><Relationship Id="rId13" Type="http://schemas.openxmlformats.org/officeDocument/2006/relationships/tags" Target="../tags/tag136.xml"/><Relationship Id="rId12" Type="http://schemas.openxmlformats.org/officeDocument/2006/relationships/tags" Target="../tags/tag135.xml"/><Relationship Id="rId11" Type="http://schemas.openxmlformats.org/officeDocument/2006/relationships/tags" Target="../tags/tag134.xml"/><Relationship Id="rId10" Type="http://schemas.openxmlformats.org/officeDocument/2006/relationships/tags" Target="../tags/tag133.xml"/><Relationship Id="rId1" Type="http://schemas.openxmlformats.org/officeDocument/2006/relationships/tags" Target="../tags/tag125.xml"/></Relationships>
</file>

<file path=ppt/slides/_rels/slide19.xml.rels><?xml version="1.0" encoding="UTF-8" standalone="yes"?>
<Relationships xmlns="http://schemas.openxmlformats.org/package/2006/relationships"><Relationship Id="rId9" Type="http://schemas.openxmlformats.org/officeDocument/2006/relationships/tags" Target="../tags/tag149.xml"/><Relationship Id="rId8" Type="http://schemas.openxmlformats.org/officeDocument/2006/relationships/tags" Target="../tags/tag148.xml"/><Relationship Id="rId7" Type="http://schemas.openxmlformats.org/officeDocument/2006/relationships/tags" Target="../tags/tag147.xml"/><Relationship Id="rId6" Type="http://schemas.openxmlformats.org/officeDocument/2006/relationships/tags" Target="../tags/tag146.xml"/><Relationship Id="rId5" Type="http://schemas.openxmlformats.org/officeDocument/2006/relationships/tags" Target="../tags/tag145.xml"/><Relationship Id="rId4" Type="http://schemas.openxmlformats.org/officeDocument/2006/relationships/tags" Target="../tags/tag144.xml"/><Relationship Id="rId3" Type="http://schemas.openxmlformats.org/officeDocument/2006/relationships/tags" Target="../tags/tag143.xml"/><Relationship Id="rId27" Type="http://schemas.openxmlformats.org/officeDocument/2006/relationships/slideLayout" Target="../slideLayouts/slideLayout4.xml"/><Relationship Id="rId26" Type="http://schemas.openxmlformats.org/officeDocument/2006/relationships/tags" Target="../tags/tag160.xml"/><Relationship Id="rId25" Type="http://schemas.openxmlformats.org/officeDocument/2006/relationships/image" Target="../media/image53.svg"/><Relationship Id="rId24" Type="http://schemas.openxmlformats.org/officeDocument/2006/relationships/image" Target="../media/image52.png"/><Relationship Id="rId23" Type="http://schemas.openxmlformats.org/officeDocument/2006/relationships/tags" Target="../tags/tag159.xml"/><Relationship Id="rId22" Type="http://schemas.openxmlformats.org/officeDocument/2006/relationships/image" Target="../media/image51.svg"/><Relationship Id="rId21" Type="http://schemas.openxmlformats.org/officeDocument/2006/relationships/image" Target="../media/image50.png"/><Relationship Id="rId20" Type="http://schemas.openxmlformats.org/officeDocument/2006/relationships/tags" Target="../tags/tag158.xml"/><Relationship Id="rId2" Type="http://schemas.openxmlformats.org/officeDocument/2006/relationships/tags" Target="../tags/tag142.xml"/><Relationship Id="rId19" Type="http://schemas.openxmlformats.org/officeDocument/2006/relationships/image" Target="../media/image49.svg"/><Relationship Id="rId18" Type="http://schemas.openxmlformats.org/officeDocument/2006/relationships/image" Target="../media/image48.png"/><Relationship Id="rId17" Type="http://schemas.openxmlformats.org/officeDocument/2006/relationships/tags" Target="../tags/tag157.xml"/><Relationship Id="rId16" Type="http://schemas.openxmlformats.org/officeDocument/2006/relationships/tags" Target="../tags/tag156.xml"/><Relationship Id="rId15" Type="http://schemas.openxmlformats.org/officeDocument/2006/relationships/tags" Target="../tags/tag155.xml"/><Relationship Id="rId14" Type="http://schemas.openxmlformats.org/officeDocument/2006/relationships/tags" Target="../tags/tag154.xml"/><Relationship Id="rId13" Type="http://schemas.openxmlformats.org/officeDocument/2006/relationships/tags" Target="../tags/tag153.xml"/><Relationship Id="rId12" Type="http://schemas.openxmlformats.org/officeDocument/2006/relationships/tags" Target="../tags/tag152.xml"/><Relationship Id="rId11" Type="http://schemas.openxmlformats.org/officeDocument/2006/relationships/tags" Target="../tags/tag151.xml"/><Relationship Id="rId10" Type="http://schemas.openxmlformats.org/officeDocument/2006/relationships/tags" Target="../tags/tag150.xml"/><Relationship Id="rId1" Type="http://schemas.openxmlformats.org/officeDocument/2006/relationships/tags" Target="../tags/tag141.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1.xml"/><Relationship Id="rId1" Type="http://schemas.openxmlformats.org/officeDocument/2006/relationships/image" Target="../media/image17.png"/></Relationships>
</file>

<file path=ppt/slides/_rels/slide20.xml.rels><?xml version="1.0" encoding="UTF-8" standalone="yes"?>
<Relationships xmlns="http://schemas.openxmlformats.org/package/2006/relationships"><Relationship Id="rId9" Type="http://schemas.openxmlformats.org/officeDocument/2006/relationships/tags" Target="../tags/tag168.xml"/><Relationship Id="rId8" Type="http://schemas.openxmlformats.org/officeDocument/2006/relationships/tags" Target="../tags/tag167.xml"/><Relationship Id="rId7" Type="http://schemas.openxmlformats.org/officeDocument/2006/relationships/tags" Target="../tags/tag166.xml"/><Relationship Id="rId6" Type="http://schemas.openxmlformats.org/officeDocument/2006/relationships/tags" Target="../tags/tag165.xml"/><Relationship Id="rId5" Type="http://schemas.openxmlformats.org/officeDocument/2006/relationships/tags" Target="../tags/tag164.xml"/><Relationship Id="rId4" Type="http://schemas.openxmlformats.org/officeDocument/2006/relationships/tags" Target="../tags/tag163.xml"/><Relationship Id="rId3" Type="http://schemas.openxmlformats.org/officeDocument/2006/relationships/image" Target="../media/image54.jpeg"/><Relationship Id="rId2" Type="http://schemas.openxmlformats.org/officeDocument/2006/relationships/tags" Target="../tags/tag162.xml"/><Relationship Id="rId19" Type="http://schemas.openxmlformats.org/officeDocument/2006/relationships/notesSlide" Target="../notesSlides/notesSlide11.xml"/><Relationship Id="rId18" Type="http://schemas.openxmlformats.org/officeDocument/2006/relationships/slideLayout" Target="../slideLayouts/slideLayout4.xml"/><Relationship Id="rId17" Type="http://schemas.openxmlformats.org/officeDocument/2006/relationships/tags" Target="../tags/tag176.xml"/><Relationship Id="rId16" Type="http://schemas.openxmlformats.org/officeDocument/2006/relationships/tags" Target="../tags/tag175.xml"/><Relationship Id="rId15" Type="http://schemas.openxmlformats.org/officeDocument/2006/relationships/tags" Target="../tags/tag174.xml"/><Relationship Id="rId14" Type="http://schemas.openxmlformats.org/officeDocument/2006/relationships/tags" Target="../tags/tag173.xml"/><Relationship Id="rId13" Type="http://schemas.openxmlformats.org/officeDocument/2006/relationships/tags" Target="../tags/tag172.xml"/><Relationship Id="rId12" Type="http://schemas.openxmlformats.org/officeDocument/2006/relationships/tags" Target="../tags/tag171.xml"/><Relationship Id="rId11" Type="http://schemas.openxmlformats.org/officeDocument/2006/relationships/tags" Target="../tags/tag170.xml"/><Relationship Id="rId10" Type="http://schemas.openxmlformats.org/officeDocument/2006/relationships/tags" Target="../tags/tag169.xml"/><Relationship Id="rId1" Type="http://schemas.openxmlformats.org/officeDocument/2006/relationships/tags" Target="../tags/tag161.xml"/></Relationships>
</file>

<file path=ppt/slides/_rels/slide21.xml.rels><?xml version="1.0" encoding="UTF-8" standalone="yes"?>
<Relationships xmlns="http://schemas.openxmlformats.org/package/2006/relationships"><Relationship Id="rId9" Type="http://schemas.openxmlformats.org/officeDocument/2006/relationships/tags" Target="../tags/tag183.xml"/><Relationship Id="rId8" Type="http://schemas.openxmlformats.org/officeDocument/2006/relationships/image" Target="../media/image56.jpeg"/><Relationship Id="rId7" Type="http://schemas.openxmlformats.org/officeDocument/2006/relationships/tags" Target="../tags/tag182.xml"/><Relationship Id="rId6" Type="http://schemas.openxmlformats.org/officeDocument/2006/relationships/tags" Target="../tags/tag181.xml"/><Relationship Id="rId5" Type="http://schemas.openxmlformats.org/officeDocument/2006/relationships/image" Target="../media/image55.jpeg"/><Relationship Id="rId4" Type="http://schemas.openxmlformats.org/officeDocument/2006/relationships/tags" Target="../tags/tag180.xml"/><Relationship Id="rId3" Type="http://schemas.openxmlformats.org/officeDocument/2006/relationships/tags" Target="../tags/tag179.xml"/><Relationship Id="rId2" Type="http://schemas.openxmlformats.org/officeDocument/2006/relationships/tags" Target="../tags/tag178.xml"/><Relationship Id="rId18" Type="http://schemas.openxmlformats.org/officeDocument/2006/relationships/slideLayout" Target="../slideLayouts/slideLayout4.xml"/><Relationship Id="rId17" Type="http://schemas.openxmlformats.org/officeDocument/2006/relationships/tags" Target="../tags/tag190.xml"/><Relationship Id="rId16" Type="http://schemas.openxmlformats.org/officeDocument/2006/relationships/tags" Target="../tags/tag189.xml"/><Relationship Id="rId15" Type="http://schemas.openxmlformats.org/officeDocument/2006/relationships/tags" Target="../tags/tag188.xml"/><Relationship Id="rId14" Type="http://schemas.openxmlformats.org/officeDocument/2006/relationships/tags" Target="../tags/tag187.xml"/><Relationship Id="rId13" Type="http://schemas.openxmlformats.org/officeDocument/2006/relationships/image" Target="../media/image57.jpeg"/><Relationship Id="rId12" Type="http://schemas.openxmlformats.org/officeDocument/2006/relationships/tags" Target="../tags/tag186.xml"/><Relationship Id="rId11" Type="http://schemas.openxmlformats.org/officeDocument/2006/relationships/tags" Target="../tags/tag185.xml"/><Relationship Id="rId10" Type="http://schemas.openxmlformats.org/officeDocument/2006/relationships/tags" Target="../tags/tag184.xml"/><Relationship Id="rId1" Type="http://schemas.openxmlformats.org/officeDocument/2006/relationships/tags" Target="../tags/tag177.xml"/></Relationships>
</file>

<file path=ppt/slides/_rels/slide22.xml.rels><?xml version="1.0" encoding="UTF-8" standalone="yes"?>
<Relationships xmlns="http://schemas.openxmlformats.org/package/2006/relationships"><Relationship Id="rId9" Type="http://schemas.openxmlformats.org/officeDocument/2006/relationships/tags" Target="../tags/tag199.xml"/><Relationship Id="rId8" Type="http://schemas.openxmlformats.org/officeDocument/2006/relationships/tags" Target="../tags/tag198.xml"/><Relationship Id="rId7" Type="http://schemas.openxmlformats.org/officeDocument/2006/relationships/tags" Target="../tags/tag197.xml"/><Relationship Id="rId6" Type="http://schemas.openxmlformats.org/officeDocument/2006/relationships/tags" Target="../tags/tag196.xml"/><Relationship Id="rId5" Type="http://schemas.openxmlformats.org/officeDocument/2006/relationships/tags" Target="../tags/tag195.xml"/><Relationship Id="rId4" Type="http://schemas.openxmlformats.org/officeDocument/2006/relationships/tags" Target="../tags/tag194.xml"/><Relationship Id="rId3" Type="http://schemas.openxmlformats.org/officeDocument/2006/relationships/tags" Target="../tags/tag193.xml"/><Relationship Id="rId2" Type="http://schemas.openxmlformats.org/officeDocument/2006/relationships/tags" Target="../tags/tag192.xml"/><Relationship Id="rId16" Type="http://schemas.openxmlformats.org/officeDocument/2006/relationships/slideLayout" Target="../slideLayouts/slideLayout4.xml"/><Relationship Id="rId15" Type="http://schemas.openxmlformats.org/officeDocument/2006/relationships/tags" Target="../tags/tag205.xml"/><Relationship Id="rId14" Type="http://schemas.openxmlformats.org/officeDocument/2006/relationships/tags" Target="../tags/tag204.xml"/><Relationship Id="rId13" Type="http://schemas.openxmlformats.org/officeDocument/2006/relationships/tags" Target="../tags/tag203.xml"/><Relationship Id="rId12" Type="http://schemas.openxmlformats.org/officeDocument/2006/relationships/tags" Target="../tags/tag202.xml"/><Relationship Id="rId11" Type="http://schemas.openxmlformats.org/officeDocument/2006/relationships/tags" Target="../tags/tag201.xml"/><Relationship Id="rId10" Type="http://schemas.openxmlformats.org/officeDocument/2006/relationships/tags" Target="../tags/tag200.xml"/><Relationship Id="rId1" Type="http://schemas.openxmlformats.org/officeDocument/2006/relationships/tags" Target="../tags/tag191.xml"/></Relationships>
</file>

<file path=ppt/slides/_rels/slide23.xml.rels><?xml version="1.0" encoding="UTF-8" standalone="yes"?>
<Relationships xmlns="http://schemas.openxmlformats.org/package/2006/relationships"><Relationship Id="rId9" Type="http://schemas.openxmlformats.org/officeDocument/2006/relationships/tags" Target="../tags/tag213.xml"/><Relationship Id="rId8" Type="http://schemas.openxmlformats.org/officeDocument/2006/relationships/tags" Target="../tags/tag212.xml"/><Relationship Id="rId7" Type="http://schemas.openxmlformats.org/officeDocument/2006/relationships/tags" Target="../tags/tag211.xml"/><Relationship Id="rId6" Type="http://schemas.openxmlformats.org/officeDocument/2006/relationships/image" Target="../media/image58.jpeg"/><Relationship Id="rId5" Type="http://schemas.openxmlformats.org/officeDocument/2006/relationships/tags" Target="../tags/tag210.xml"/><Relationship Id="rId4" Type="http://schemas.openxmlformats.org/officeDocument/2006/relationships/tags" Target="../tags/tag209.xml"/><Relationship Id="rId3" Type="http://schemas.openxmlformats.org/officeDocument/2006/relationships/tags" Target="../tags/tag208.xml"/><Relationship Id="rId21" Type="http://schemas.openxmlformats.org/officeDocument/2006/relationships/slideLayout" Target="../slideLayouts/slideLayout4.xml"/><Relationship Id="rId20" Type="http://schemas.openxmlformats.org/officeDocument/2006/relationships/tags" Target="../tags/tag222.xml"/><Relationship Id="rId2" Type="http://schemas.openxmlformats.org/officeDocument/2006/relationships/tags" Target="../tags/tag207.xml"/><Relationship Id="rId19" Type="http://schemas.openxmlformats.org/officeDocument/2006/relationships/tags" Target="../tags/tag221.xml"/><Relationship Id="rId18" Type="http://schemas.openxmlformats.org/officeDocument/2006/relationships/tags" Target="../tags/tag220.xml"/><Relationship Id="rId17" Type="http://schemas.openxmlformats.org/officeDocument/2006/relationships/tags" Target="../tags/tag219.xml"/><Relationship Id="rId16" Type="http://schemas.openxmlformats.org/officeDocument/2006/relationships/image" Target="../media/image60.jpeg"/><Relationship Id="rId15" Type="http://schemas.openxmlformats.org/officeDocument/2006/relationships/tags" Target="../tags/tag218.xml"/><Relationship Id="rId14" Type="http://schemas.openxmlformats.org/officeDocument/2006/relationships/tags" Target="../tags/tag217.xml"/><Relationship Id="rId13" Type="http://schemas.openxmlformats.org/officeDocument/2006/relationships/tags" Target="../tags/tag216.xml"/><Relationship Id="rId12" Type="http://schemas.openxmlformats.org/officeDocument/2006/relationships/tags" Target="../tags/tag215.xml"/><Relationship Id="rId11" Type="http://schemas.openxmlformats.org/officeDocument/2006/relationships/image" Target="../media/image59.jpeg"/><Relationship Id="rId10" Type="http://schemas.openxmlformats.org/officeDocument/2006/relationships/tags" Target="../tags/tag214.xml"/><Relationship Id="rId1" Type="http://schemas.openxmlformats.org/officeDocument/2006/relationships/tags" Target="../tags/tag206.xml"/></Relationships>
</file>

<file path=ppt/slides/_rels/slide24.xml.rels><?xml version="1.0" encoding="UTF-8" standalone="yes"?>
<Relationships xmlns="http://schemas.openxmlformats.org/package/2006/relationships"><Relationship Id="rId9" Type="http://schemas.openxmlformats.org/officeDocument/2006/relationships/tags" Target="../tags/tag229.xml"/><Relationship Id="rId8" Type="http://schemas.openxmlformats.org/officeDocument/2006/relationships/tags" Target="../tags/tag228.xml"/><Relationship Id="rId7" Type="http://schemas.openxmlformats.org/officeDocument/2006/relationships/tags" Target="../tags/tag227.xml"/><Relationship Id="rId6" Type="http://schemas.openxmlformats.org/officeDocument/2006/relationships/image" Target="../media/image62.svg"/><Relationship Id="rId5" Type="http://schemas.openxmlformats.org/officeDocument/2006/relationships/image" Target="../media/image61.png"/><Relationship Id="rId4" Type="http://schemas.openxmlformats.org/officeDocument/2006/relationships/tags" Target="../tags/tag226.xml"/><Relationship Id="rId3" Type="http://schemas.openxmlformats.org/officeDocument/2006/relationships/tags" Target="../tags/tag225.xml"/><Relationship Id="rId2" Type="http://schemas.openxmlformats.org/officeDocument/2006/relationships/tags" Target="../tags/tag224.xml"/><Relationship Id="rId14" Type="http://schemas.openxmlformats.org/officeDocument/2006/relationships/notesSlide" Target="../notesSlides/notesSlide12.xml"/><Relationship Id="rId13" Type="http://schemas.openxmlformats.org/officeDocument/2006/relationships/slideLayout" Target="../slideLayouts/slideLayout4.xml"/><Relationship Id="rId12" Type="http://schemas.openxmlformats.org/officeDocument/2006/relationships/tags" Target="../tags/tag232.xml"/><Relationship Id="rId11" Type="http://schemas.openxmlformats.org/officeDocument/2006/relationships/tags" Target="../tags/tag231.xml"/><Relationship Id="rId10" Type="http://schemas.openxmlformats.org/officeDocument/2006/relationships/tags" Target="../tags/tag230.xml"/><Relationship Id="rId1" Type="http://schemas.openxmlformats.org/officeDocument/2006/relationships/tags" Target="../tags/tag223.xml"/></Relationships>
</file>

<file path=ppt/slides/_rels/slide25.xml.rels><?xml version="1.0" encoding="UTF-8" standalone="yes"?>
<Relationships xmlns="http://schemas.openxmlformats.org/package/2006/relationships"><Relationship Id="rId9" Type="http://schemas.openxmlformats.org/officeDocument/2006/relationships/tags" Target="../tags/tag240.xml"/><Relationship Id="rId8" Type="http://schemas.openxmlformats.org/officeDocument/2006/relationships/tags" Target="../tags/tag239.xml"/><Relationship Id="rId7" Type="http://schemas.openxmlformats.org/officeDocument/2006/relationships/tags" Target="../tags/tag238.xml"/><Relationship Id="rId6" Type="http://schemas.openxmlformats.org/officeDocument/2006/relationships/tags" Target="../tags/tag237.xml"/><Relationship Id="rId5" Type="http://schemas.openxmlformats.org/officeDocument/2006/relationships/tags" Target="../tags/tag236.xml"/><Relationship Id="rId4" Type="http://schemas.openxmlformats.org/officeDocument/2006/relationships/tags" Target="../tags/tag235.xml"/><Relationship Id="rId3" Type="http://schemas.openxmlformats.org/officeDocument/2006/relationships/tags" Target="../tags/tag234.xml"/><Relationship Id="rId2" Type="http://schemas.openxmlformats.org/officeDocument/2006/relationships/tags" Target="../tags/tag233.xml"/><Relationship Id="rId18" Type="http://schemas.openxmlformats.org/officeDocument/2006/relationships/notesSlide" Target="../notesSlides/notesSlide13.xml"/><Relationship Id="rId17" Type="http://schemas.openxmlformats.org/officeDocument/2006/relationships/slideLayout" Target="../slideLayouts/slideLayout4.xml"/><Relationship Id="rId16" Type="http://schemas.openxmlformats.org/officeDocument/2006/relationships/tags" Target="../tags/tag247.xml"/><Relationship Id="rId15" Type="http://schemas.openxmlformats.org/officeDocument/2006/relationships/tags" Target="../tags/tag246.xml"/><Relationship Id="rId14" Type="http://schemas.openxmlformats.org/officeDocument/2006/relationships/tags" Target="../tags/tag245.xml"/><Relationship Id="rId13" Type="http://schemas.openxmlformats.org/officeDocument/2006/relationships/tags" Target="../tags/tag244.xml"/><Relationship Id="rId12" Type="http://schemas.openxmlformats.org/officeDocument/2006/relationships/tags" Target="../tags/tag243.xml"/><Relationship Id="rId11" Type="http://schemas.openxmlformats.org/officeDocument/2006/relationships/tags" Target="../tags/tag242.xml"/><Relationship Id="rId10" Type="http://schemas.openxmlformats.org/officeDocument/2006/relationships/tags" Target="../tags/tag241.xml"/><Relationship Id="rId1" Type="http://schemas.openxmlformats.org/officeDocument/2006/relationships/image" Target="../media/image63.png"/></Relationships>
</file>

<file path=ppt/slides/_rels/slide26.xml.rels><?xml version="1.0" encoding="UTF-8" standalone="yes"?>
<Relationships xmlns="http://schemas.openxmlformats.org/package/2006/relationships"><Relationship Id="rId4" Type="http://schemas.openxmlformats.org/officeDocument/2006/relationships/notesSlide" Target="../notesSlides/notesSlide14.xml"/><Relationship Id="rId3" Type="http://schemas.openxmlformats.org/officeDocument/2006/relationships/slideLayout" Target="../slideLayouts/slideLayout3.xml"/><Relationship Id="rId2" Type="http://schemas.openxmlformats.org/officeDocument/2006/relationships/image" Target="../media/image64.svg"/><Relationship Id="rId1" Type="http://schemas.openxmlformats.org/officeDocument/2006/relationships/image" Target="../media/image19.png"/></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4.xml"/><Relationship Id="rId1" Type="http://schemas.openxmlformats.org/officeDocument/2006/relationships/image" Target="../media/image65.png"/></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20.xml"/><Relationship Id="rId1" Type="http://schemas.openxmlformats.org/officeDocument/2006/relationships/image" Target="../media/image66.png"/></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25.xml"/><Relationship Id="rId1" Type="http://schemas.openxmlformats.org/officeDocument/2006/relationships/image" Target="../media/image67.pn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4.xml"/><Relationship Id="rId1" Type="http://schemas.openxmlformats.org/officeDocument/2006/relationships/image" Target="../media/image18.png"/></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30.xml"/><Relationship Id="rId1" Type="http://schemas.openxmlformats.org/officeDocument/2006/relationships/image" Target="../media/image68.png"/></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35.xml"/><Relationship Id="rId1" Type="http://schemas.openxmlformats.org/officeDocument/2006/relationships/image" Target="../media/image69.png"/></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40.xml"/><Relationship Id="rId1" Type="http://schemas.openxmlformats.org/officeDocument/2006/relationships/image" Target="../media/image70.png"/></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45.xml"/><Relationship Id="rId1" Type="http://schemas.openxmlformats.org/officeDocument/2006/relationships/image" Target="../media/image71.png"/></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50.xml"/><Relationship Id="rId1" Type="http://schemas.openxmlformats.org/officeDocument/2006/relationships/image" Target="../media/image72.png"/></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55.xml"/><Relationship Id="rId1" Type="http://schemas.openxmlformats.org/officeDocument/2006/relationships/image" Target="../media/image73.png"/></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60.xml"/><Relationship Id="rId1" Type="http://schemas.openxmlformats.org/officeDocument/2006/relationships/image" Target="../media/image74.png"/></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4.xml"/><Relationship Id="rId1" Type="http://schemas.openxmlformats.org/officeDocument/2006/relationships/image" Target="../media/image75.png"/></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65.xml"/><Relationship Id="rId1" Type="http://schemas.openxmlformats.org/officeDocument/2006/relationships/image" Target="../media/image76.png"/></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70.xml"/><Relationship Id="rId1" Type="http://schemas.openxmlformats.org/officeDocument/2006/relationships/image" Target="../media/image77.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75.xml"/><Relationship Id="rId1" Type="http://schemas.openxmlformats.org/officeDocument/2006/relationships/image" Target="../media/image78.png"/></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80.xml"/><Relationship Id="rId1" Type="http://schemas.openxmlformats.org/officeDocument/2006/relationships/image" Target="../media/image79.png"/></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4" Type="http://schemas.openxmlformats.org/officeDocument/2006/relationships/notesSlide" Target="../notesSlides/notesSlide4.xml"/><Relationship Id="rId3" Type="http://schemas.openxmlformats.org/officeDocument/2006/relationships/slideLayout" Target="../slideLayouts/slideLayout3.xml"/><Relationship Id="rId2" Type="http://schemas.openxmlformats.org/officeDocument/2006/relationships/image" Target="../media/image20.svg"/><Relationship Id="rId1" Type="http://schemas.openxmlformats.org/officeDocument/2006/relationships/image" Target="../media/image19.png"/></Relationships>
</file>

<file path=ppt/slides/_rels/slide6.xml.rels><?xml version="1.0" encoding="UTF-8" standalone="yes"?>
<Relationships xmlns="http://schemas.openxmlformats.org/package/2006/relationships"><Relationship Id="rId9" Type="http://schemas.openxmlformats.org/officeDocument/2006/relationships/tags" Target="../tags/tag8.xml"/><Relationship Id="rId8" Type="http://schemas.openxmlformats.org/officeDocument/2006/relationships/image" Target="../media/image22.jpeg"/><Relationship Id="rId7" Type="http://schemas.openxmlformats.org/officeDocument/2006/relationships/tags" Target="../tags/tag7.xml"/><Relationship Id="rId6" Type="http://schemas.openxmlformats.org/officeDocument/2006/relationships/tags" Target="../tags/tag6.xml"/><Relationship Id="rId5" Type="http://schemas.openxmlformats.org/officeDocument/2006/relationships/image" Target="../media/image21.jpeg"/><Relationship Id="rId4" Type="http://schemas.openxmlformats.org/officeDocument/2006/relationships/tags" Target="../tags/tag5.xml"/><Relationship Id="rId3" Type="http://schemas.openxmlformats.org/officeDocument/2006/relationships/tags" Target="../tags/tag4.xml"/><Relationship Id="rId23" Type="http://schemas.openxmlformats.org/officeDocument/2006/relationships/slideLayout" Target="../slideLayouts/slideLayout4.xml"/><Relationship Id="rId22" Type="http://schemas.openxmlformats.org/officeDocument/2006/relationships/tags" Target="../tags/tag19.xml"/><Relationship Id="rId21" Type="http://schemas.openxmlformats.org/officeDocument/2006/relationships/tags" Target="../tags/tag18.xml"/><Relationship Id="rId20" Type="http://schemas.openxmlformats.org/officeDocument/2006/relationships/tags" Target="../tags/tag17.xml"/><Relationship Id="rId2" Type="http://schemas.openxmlformats.org/officeDocument/2006/relationships/tags" Target="../tags/tag3.xml"/><Relationship Id="rId19" Type="http://schemas.openxmlformats.org/officeDocument/2006/relationships/tags" Target="../tags/tag16.xml"/><Relationship Id="rId18" Type="http://schemas.openxmlformats.org/officeDocument/2006/relationships/image" Target="../media/image24.jpeg"/><Relationship Id="rId17" Type="http://schemas.openxmlformats.org/officeDocument/2006/relationships/tags" Target="../tags/tag15.xml"/><Relationship Id="rId16" Type="http://schemas.openxmlformats.org/officeDocument/2006/relationships/tags" Target="../tags/tag14.xml"/><Relationship Id="rId15" Type="http://schemas.openxmlformats.org/officeDocument/2006/relationships/tags" Target="../tags/tag13.xml"/><Relationship Id="rId14" Type="http://schemas.openxmlformats.org/officeDocument/2006/relationships/tags" Target="../tags/tag12.xml"/><Relationship Id="rId13" Type="http://schemas.openxmlformats.org/officeDocument/2006/relationships/image" Target="../media/image23.jpeg"/><Relationship Id="rId12" Type="http://schemas.openxmlformats.org/officeDocument/2006/relationships/tags" Target="../tags/tag11.xml"/><Relationship Id="rId11" Type="http://schemas.openxmlformats.org/officeDocument/2006/relationships/tags" Target="../tags/tag10.xml"/><Relationship Id="rId10" Type="http://schemas.openxmlformats.org/officeDocument/2006/relationships/tags" Target="../tags/tag9.xml"/><Relationship Id="rId1" Type="http://schemas.openxmlformats.org/officeDocument/2006/relationships/tags" Target="../tags/tag2.xml"/></Relationships>
</file>

<file path=ppt/slides/_rels/slide7.xml.rels><?xml version="1.0" encoding="UTF-8" standalone="yes"?>
<Relationships xmlns="http://schemas.openxmlformats.org/package/2006/relationships"><Relationship Id="rId9" Type="http://schemas.openxmlformats.org/officeDocument/2006/relationships/tags" Target="../tags/tag27.xml"/><Relationship Id="rId8" Type="http://schemas.openxmlformats.org/officeDocument/2006/relationships/tags" Target="../tags/tag26.xml"/><Relationship Id="rId7" Type="http://schemas.openxmlformats.org/officeDocument/2006/relationships/tags" Target="../tags/tag25.xml"/><Relationship Id="rId6" Type="http://schemas.openxmlformats.org/officeDocument/2006/relationships/tags" Target="../tags/tag24.xml"/><Relationship Id="rId5" Type="http://schemas.openxmlformats.org/officeDocument/2006/relationships/tags" Target="../tags/tag23.xml"/><Relationship Id="rId4" Type="http://schemas.openxmlformats.org/officeDocument/2006/relationships/tags" Target="../tags/tag22.xml"/><Relationship Id="rId3" Type="http://schemas.openxmlformats.org/officeDocument/2006/relationships/image" Target="../media/image25.jpeg"/><Relationship Id="rId22" Type="http://schemas.openxmlformats.org/officeDocument/2006/relationships/notesSlide" Target="../notesSlides/notesSlide5.xml"/><Relationship Id="rId21" Type="http://schemas.openxmlformats.org/officeDocument/2006/relationships/slideLayout" Target="../slideLayouts/slideLayout4.xml"/><Relationship Id="rId20" Type="http://schemas.openxmlformats.org/officeDocument/2006/relationships/tags" Target="../tags/tag38.xml"/><Relationship Id="rId2" Type="http://schemas.openxmlformats.org/officeDocument/2006/relationships/tags" Target="../tags/tag21.xml"/><Relationship Id="rId19" Type="http://schemas.openxmlformats.org/officeDocument/2006/relationships/tags" Target="../tags/tag37.xml"/><Relationship Id="rId18" Type="http://schemas.openxmlformats.org/officeDocument/2006/relationships/tags" Target="../tags/tag36.xml"/><Relationship Id="rId17" Type="http://schemas.openxmlformats.org/officeDocument/2006/relationships/tags" Target="../tags/tag35.xml"/><Relationship Id="rId16" Type="http://schemas.openxmlformats.org/officeDocument/2006/relationships/tags" Target="../tags/tag34.xml"/><Relationship Id="rId15" Type="http://schemas.openxmlformats.org/officeDocument/2006/relationships/tags" Target="../tags/tag33.xml"/><Relationship Id="rId14" Type="http://schemas.openxmlformats.org/officeDocument/2006/relationships/tags" Target="../tags/tag32.xml"/><Relationship Id="rId13" Type="http://schemas.openxmlformats.org/officeDocument/2006/relationships/tags" Target="../tags/tag31.xml"/><Relationship Id="rId12" Type="http://schemas.openxmlformats.org/officeDocument/2006/relationships/tags" Target="../tags/tag30.xml"/><Relationship Id="rId11" Type="http://schemas.openxmlformats.org/officeDocument/2006/relationships/tags" Target="../tags/tag29.xml"/><Relationship Id="rId10" Type="http://schemas.openxmlformats.org/officeDocument/2006/relationships/tags" Target="../tags/tag28.xml"/><Relationship Id="rId1" Type="http://schemas.openxmlformats.org/officeDocument/2006/relationships/tags" Target="../tags/tag20.xml"/></Relationships>
</file>

<file path=ppt/slides/_rels/slide8.xml.rels><?xml version="1.0" encoding="UTF-8" standalone="yes"?>
<Relationships xmlns="http://schemas.openxmlformats.org/package/2006/relationships"><Relationship Id="rId9" Type="http://schemas.openxmlformats.org/officeDocument/2006/relationships/tags" Target="../tags/tag47.xml"/><Relationship Id="rId8" Type="http://schemas.openxmlformats.org/officeDocument/2006/relationships/tags" Target="../tags/tag46.xml"/><Relationship Id="rId7" Type="http://schemas.openxmlformats.org/officeDocument/2006/relationships/tags" Target="../tags/tag45.xml"/><Relationship Id="rId6" Type="http://schemas.openxmlformats.org/officeDocument/2006/relationships/tags" Target="../tags/tag44.xml"/><Relationship Id="rId5" Type="http://schemas.openxmlformats.org/officeDocument/2006/relationships/tags" Target="../tags/tag43.xml"/><Relationship Id="rId4" Type="http://schemas.openxmlformats.org/officeDocument/2006/relationships/tags" Target="../tags/tag42.xml"/><Relationship Id="rId3" Type="http://schemas.openxmlformats.org/officeDocument/2006/relationships/tags" Target="../tags/tag41.xml"/><Relationship Id="rId2" Type="http://schemas.openxmlformats.org/officeDocument/2006/relationships/tags" Target="../tags/tag40.xml"/><Relationship Id="rId15" Type="http://schemas.openxmlformats.org/officeDocument/2006/relationships/slideLayout" Target="../slideLayouts/slideLayout4.xml"/><Relationship Id="rId14" Type="http://schemas.openxmlformats.org/officeDocument/2006/relationships/tags" Target="../tags/tag52.xml"/><Relationship Id="rId13" Type="http://schemas.openxmlformats.org/officeDocument/2006/relationships/tags" Target="../tags/tag51.xml"/><Relationship Id="rId12" Type="http://schemas.openxmlformats.org/officeDocument/2006/relationships/tags" Target="../tags/tag50.xml"/><Relationship Id="rId11" Type="http://schemas.openxmlformats.org/officeDocument/2006/relationships/tags" Target="../tags/tag49.xml"/><Relationship Id="rId10" Type="http://schemas.openxmlformats.org/officeDocument/2006/relationships/tags" Target="../tags/tag48.xml"/><Relationship Id="rId1" Type="http://schemas.openxmlformats.org/officeDocument/2006/relationships/tags" Target="../tags/tag39.xml"/></Relationships>
</file>

<file path=ppt/slides/_rels/slide9.xml.rels><?xml version="1.0" encoding="UTF-8" standalone="yes"?>
<Relationships xmlns="http://schemas.openxmlformats.org/package/2006/relationships"><Relationship Id="rId9" Type="http://schemas.openxmlformats.org/officeDocument/2006/relationships/tags" Target="../tags/tag60.xml"/><Relationship Id="rId8" Type="http://schemas.openxmlformats.org/officeDocument/2006/relationships/tags" Target="../tags/tag59.xml"/><Relationship Id="rId7" Type="http://schemas.openxmlformats.org/officeDocument/2006/relationships/tags" Target="../tags/tag58.xml"/><Relationship Id="rId6" Type="http://schemas.openxmlformats.org/officeDocument/2006/relationships/tags" Target="../tags/tag57.xml"/><Relationship Id="rId5" Type="http://schemas.openxmlformats.org/officeDocument/2006/relationships/tags" Target="../tags/tag56.xml"/><Relationship Id="rId4" Type="http://schemas.openxmlformats.org/officeDocument/2006/relationships/image" Target="../media/image26.jpeg"/><Relationship Id="rId3" Type="http://schemas.openxmlformats.org/officeDocument/2006/relationships/tags" Target="../tags/tag55.xml"/><Relationship Id="rId2" Type="http://schemas.openxmlformats.org/officeDocument/2006/relationships/tags" Target="../tags/tag54.xml"/><Relationship Id="rId14" Type="http://schemas.openxmlformats.org/officeDocument/2006/relationships/notesSlide" Target="../notesSlides/notesSlide6.xml"/><Relationship Id="rId13" Type="http://schemas.openxmlformats.org/officeDocument/2006/relationships/slideLayout" Target="../slideLayouts/slideLayout4.xml"/><Relationship Id="rId12" Type="http://schemas.openxmlformats.org/officeDocument/2006/relationships/tags" Target="../tags/tag63.xml"/><Relationship Id="rId11" Type="http://schemas.openxmlformats.org/officeDocument/2006/relationships/tags" Target="../tags/tag62.xml"/><Relationship Id="rId10" Type="http://schemas.openxmlformats.org/officeDocument/2006/relationships/tags" Target="../tags/tag61.xml"/><Relationship Id="rId1" Type="http://schemas.openxmlformats.org/officeDocument/2006/relationships/tags" Target="../tags/tag5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矩形: 圆角 10"/>
          <p:cNvSpPr/>
          <p:nvPr/>
        </p:nvSpPr>
        <p:spPr>
          <a:xfrm>
            <a:off x="2512695" y="3577590"/>
            <a:ext cx="3103245" cy="539750"/>
          </a:xfrm>
          <a:prstGeom prst="roundRect">
            <a:avLst>
              <a:gd name="adj" fmla="val 50000"/>
            </a:avLst>
          </a:prstGeom>
          <a:noFill/>
          <a:ln w="12700">
            <a:solidFill>
              <a:schemeClr val="accent2"/>
            </a:solidFill>
            <a:round/>
          </a:ln>
          <a:effectLst/>
        </p:spPr>
        <p:txBody>
          <a:bodyPr vert="horz" wrap="square" lIns="91440" tIns="45720" rIns="91440" bIns="45720" numCol="1" anchor="ctr" anchorCtr="0" compatLnSpc="1"/>
          <a:lstStyle/>
          <a:p>
            <a:pPr marL="0" marR="0" lvl="0" indent="0" algn="ctr" defTabSz="4572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a:ln>
                  <a:noFill/>
                </a:ln>
                <a:solidFill>
                  <a:srgbClr val="559BE0"/>
                </a:solidFill>
                <a:effectLst/>
                <a:uLnTx/>
                <a:uFillTx/>
                <a:latin typeface="汉仪雅酷黑 85W" panose="020B0904020202020204" pitchFamily="34" charset="-122"/>
                <a:ea typeface="汉仪雅酷黑 85W" panose="020B0904020202020204" pitchFamily="34" charset="-122"/>
                <a:cs typeface="+mn-cs"/>
                <a:sym typeface="汉仪雅酷黑 85W" panose="020B0904020202020204" pitchFamily="34" charset="-122"/>
              </a:rPr>
              <a:t>北京出版社</a:t>
            </a:r>
            <a:endParaRPr kumimoji="0" lang="zh-CN" altLang="en-US" sz="2400" b="0" i="0" u="none" strike="noStrike" kern="1200" cap="none" spc="0" normalizeH="0" baseline="0" noProof="0">
              <a:ln>
                <a:noFill/>
              </a:ln>
              <a:solidFill>
                <a:srgbClr val="559BE0"/>
              </a:solidFill>
              <a:effectLst/>
              <a:uLnTx/>
              <a:uFillTx/>
              <a:latin typeface="汉仪雅酷黑 85W" panose="020B0904020202020204" pitchFamily="34" charset="-122"/>
              <a:ea typeface="汉仪雅酷黑 85W" panose="020B0904020202020204" pitchFamily="34" charset="-122"/>
              <a:cs typeface="+mn-cs"/>
              <a:sym typeface="汉仪雅酷黑 85W" panose="020B0904020202020204" pitchFamily="34" charset="-122"/>
            </a:endParaRPr>
          </a:p>
        </p:txBody>
      </p:sp>
      <p:sp>
        <p:nvSpPr>
          <p:cNvPr id="4" name="文本框 3"/>
          <p:cNvSpPr txBox="1"/>
          <p:nvPr/>
        </p:nvSpPr>
        <p:spPr>
          <a:xfrm>
            <a:off x="851770" y="2357720"/>
            <a:ext cx="6425536" cy="1014730"/>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defRPr/>
            </a:pPr>
            <a:r>
              <a:rPr kumimoji="0" lang="zh-CN" altLang="en-US" sz="6000" b="0" i="0" u="none" strike="noStrike" kern="1200" cap="none" spc="0" normalizeH="0" baseline="0" noProof="0" dirty="0">
                <a:ln>
                  <a:noFill/>
                </a:ln>
                <a:solidFill>
                  <a:srgbClr val="2374C4"/>
                </a:solidFill>
                <a:effectLst/>
                <a:uLnTx/>
                <a:uFillTx/>
                <a:latin typeface="汉仪雅酷黑 85W" panose="020B0904020202020204" pitchFamily="34" charset="-122"/>
                <a:ea typeface="汉仪雅酷黑 85W" panose="020B0904020202020204" pitchFamily="34" charset="-122"/>
                <a:cs typeface="思源黑体 CN Light" panose="020B0300000000000000" charset="-122"/>
                <a:sym typeface="思源宋体 CN" panose="02020400000000000000" pitchFamily="18" charset="-122"/>
              </a:rPr>
              <a:t>网络综合布线</a:t>
            </a:r>
            <a:endParaRPr kumimoji="0" lang="zh-CN" altLang="en-US" sz="6000" b="0" i="0" u="none" strike="noStrike" kern="1200" cap="none" spc="0" normalizeH="0" baseline="0" noProof="0" dirty="0">
              <a:ln>
                <a:noFill/>
              </a:ln>
              <a:solidFill>
                <a:srgbClr val="2374C4"/>
              </a:solidFill>
              <a:effectLst/>
              <a:uLnTx/>
              <a:uFillTx/>
              <a:latin typeface="汉仪雅酷黑 85W" panose="020B0904020202020204" pitchFamily="34" charset="-122"/>
              <a:ea typeface="汉仪雅酷黑 85W" panose="020B0904020202020204" pitchFamily="34" charset="-122"/>
              <a:cs typeface="思源黑体 CN Light" panose="020B0300000000000000" charset="-122"/>
              <a:sym typeface="思源宋体 CN" panose="02020400000000000000" pitchFamily="18"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randombar(horizontal)">
                                      <p:cBhvr>
                                        <p:cTn id="7"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bldLvl="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 name="标题 21"/>
          <p:cNvSpPr>
            <a:spLocks noGrp="1"/>
          </p:cNvSpPr>
          <p:nvPr>
            <p:custDataLst>
              <p:tags r:id="rId1"/>
            </p:custDataLst>
          </p:nvPr>
        </p:nvSpPr>
        <p:spPr>
          <a:xfrm>
            <a:off x="1696085" y="734015"/>
            <a:ext cx="10800000" cy="720000"/>
          </a:xfr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sz="2800">
                <a:solidFill>
                  <a:schemeClr val="accent3"/>
                </a:solidFill>
                <a:latin typeface="汉仪雅酷黑 85W" panose="020B0904020202020204" pitchFamily="34" charset="-122"/>
                <a:ea typeface="汉仪雅酷黑 85W" panose="020B0904020202020204" pitchFamily="34" charset="-122"/>
                <a:sym typeface="汉仪雅酷黑 85W" panose="020B0904020202020204" pitchFamily="34" charset="-122"/>
              </a:rPr>
              <a:t>国际与国内布线标准</a:t>
            </a:r>
            <a:endParaRPr lang="zh-CN" altLang="en-US" sz="2800">
              <a:solidFill>
                <a:schemeClr val="accent3"/>
              </a:solidFill>
              <a:latin typeface="汉仪雅酷黑 85W" panose="020B0904020202020204" pitchFamily="34" charset="-122"/>
              <a:ea typeface="汉仪雅酷黑 85W" panose="020B0904020202020204" pitchFamily="34" charset="-122"/>
              <a:sym typeface="汉仪雅酷黑 85W" panose="020B0904020202020204" pitchFamily="34" charset="-122"/>
            </a:endParaRPr>
          </a:p>
        </p:txBody>
      </p:sp>
      <p:sp>
        <p:nvSpPr>
          <p:cNvPr id="2" name="矩形 5"/>
          <p:cNvSpPr/>
          <p:nvPr>
            <p:custDataLst>
              <p:tags r:id="rId2"/>
            </p:custDataLst>
          </p:nvPr>
        </p:nvSpPr>
        <p:spPr>
          <a:xfrm>
            <a:off x="2965874" y="3373866"/>
            <a:ext cx="2228208" cy="482667"/>
          </a:xfrm>
          <a:prstGeom prst="rect">
            <a:avLst/>
          </a:prstGeom>
          <a:noFill/>
        </p:spPr>
        <p:txBody>
          <a:bodyPr wrap="square" lIns="0" tIns="0" rIns="0" bIns="0" rtlCol="0" anchor="ctr">
            <a:noAutofit/>
          </a:bodyPr>
          <a:p>
            <a:pPr algn="ctr">
              <a:spcBef>
                <a:spcPct val="0"/>
              </a:spcBef>
              <a:spcAft>
                <a:spcPct val="0"/>
              </a:spcAft>
            </a:pPr>
            <a:r>
              <a:rPr lang="en-US" altLang="en-US" sz="1600" b="1" dirty="0">
                <a:solidFill>
                  <a:schemeClr val="accent1"/>
                </a:solidFill>
                <a:latin typeface="汉仪正圆-55W" panose="00020600040101010101" pitchFamily="18" charset="-122"/>
                <a:ea typeface="汉仪正圆-55W" panose="00020600040101010101" pitchFamily="18" charset="-122"/>
                <a:cs typeface="汉仪正圆-55W" panose="00020600040101010101" pitchFamily="18" charset="-122"/>
                <a:sym typeface="汉仪正圆-55W" panose="00020600040101010101" pitchFamily="18" charset="-122"/>
              </a:rPr>
              <a:t>ISO/IEC</a:t>
            </a:r>
            <a:r>
              <a:rPr lang="zh-CN" altLang="en-US" sz="1600" b="1" dirty="0">
                <a:solidFill>
                  <a:schemeClr val="accent1"/>
                </a:solidFill>
                <a:latin typeface="汉仪正圆-55W" panose="00020600040101010101" pitchFamily="18" charset="-122"/>
                <a:ea typeface="汉仪正圆-55W" panose="00020600040101010101" pitchFamily="18" charset="-122"/>
                <a:cs typeface="汉仪正圆-55W" panose="00020600040101010101" pitchFamily="18" charset="-122"/>
                <a:sym typeface="汉仪正圆-55W" panose="00020600040101010101" pitchFamily="18" charset="-122"/>
              </a:rPr>
              <a:t>、</a:t>
            </a:r>
            <a:r>
              <a:rPr lang="en-US" altLang="zh-CN" sz="1600" b="1" dirty="0">
                <a:solidFill>
                  <a:schemeClr val="accent1"/>
                </a:solidFill>
                <a:latin typeface="汉仪正圆-55W" panose="00020600040101010101" pitchFamily="18" charset="-122"/>
                <a:ea typeface="汉仪正圆-55W" panose="00020600040101010101" pitchFamily="18" charset="-122"/>
                <a:cs typeface="汉仪正圆-55W" panose="00020600040101010101" pitchFamily="18" charset="-122"/>
                <a:sym typeface="汉仪正圆-55W" panose="00020600040101010101" pitchFamily="18" charset="-122"/>
              </a:rPr>
              <a:t>CENELEC</a:t>
            </a:r>
            <a:r>
              <a:rPr lang="zh-CN" altLang="en-US" sz="1600" b="1" dirty="0">
                <a:solidFill>
                  <a:schemeClr val="accent1"/>
                </a:solidFill>
                <a:latin typeface="汉仪正圆-55W" panose="00020600040101010101" pitchFamily="18" charset="-122"/>
                <a:ea typeface="汉仪正圆-55W" panose="00020600040101010101" pitchFamily="18" charset="-122"/>
                <a:cs typeface="汉仪正圆-55W" panose="00020600040101010101" pitchFamily="18" charset="-122"/>
                <a:sym typeface="汉仪正圆-55W" panose="00020600040101010101" pitchFamily="18" charset="-122"/>
              </a:rPr>
              <a:t>、</a:t>
            </a:r>
            <a:r>
              <a:rPr lang="en-US" altLang="zh-CN" sz="1600" b="1" dirty="0">
                <a:solidFill>
                  <a:schemeClr val="accent1"/>
                </a:solidFill>
                <a:latin typeface="汉仪正圆-55W" panose="00020600040101010101" pitchFamily="18" charset="-122"/>
                <a:ea typeface="汉仪正圆-55W" panose="00020600040101010101" pitchFamily="18" charset="-122"/>
                <a:cs typeface="汉仪正圆-55W" panose="00020600040101010101" pitchFamily="18" charset="-122"/>
                <a:sym typeface="汉仪正圆-55W" panose="00020600040101010101" pitchFamily="18" charset="-122"/>
              </a:rPr>
              <a:t>TIA/EIA</a:t>
            </a:r>
            <a:r>
              <a:rPr lang="zh-CN" altLang="en-US" sz="1600" b="1" dirty="0">
                <a:solidFill>
                  <a:schemeClr val="accent1"/>
                </a:solidFill>
                <a:latin typeface="汉仪正圆-55W" panose="00020600040101010101" pitchFamily="18" charset="-122"/>
                <a:ea typeface="汉仪正圆-55W" panose="00020600040101010101" pitchFamily="18" charset="-122"/>
                <a:cs typeface="汉仪正圆-55W" panose="00020600040101010101" pitchFamily="18" charset="-122"/>
                <a:sym typeface="汉仪正圆-55W" panose="00020600040101010101" pitchFamily="18" charset="-122"/>
              </a:rPr>
              <a:t>标准</a:t>
            </a:r>
            <a:endParaRPr lang="zh-CN" altLang="en-US" sz="1600" b="1" dirty="0">
              <a:solidFill>
                <a:schemeClr val="accent1"/>
              </a:solidFill>
              <a:latin typeface="汉仪正圆-55W" panose="00020600040101010101" pitchFamily="18" charset="-122"/>
              <a:ea typeface="汉仪正圆-55W" panose="00020600040101010101" pitchFamily="18" charset="-122"/>
              <a:cs typeface="汉仪正圆-55W" panose="00020600040101010101" pitchFamily="18" charset="-122"/>
              <a:sym typeface="汉仪正圆-55W" panose="00020600040101010101" pitchFamily="18" charset="-122"/>
            </a:endParaRPr>
          </a:p>
        </p:txBody>
      </p:sp>
      <p:sp>
        <p:nvSpPr>
          <p:cNvPr id="3" name="矩形 8"/>
          <p:cNvSpPr/>
          <p:nvPr>
            <p:custDataLst>
              <p:tags r:id="rId3"/>
            </p:custDataLst>
          </p:nvPr>
        </p:nvSpPr>
        <p:spPr>
          <a:xfrm>
            <a:off x="2604770" y="3926840"/>
            <a:ext cx="3021330" cy="1564005"/>
          </a:xfrm>
          <a:prstGeom prst="rect">
            <a:avLst/>
          </a:prstGeom>
          <a:noFill/>
        </p:spPr>
        <p:txBody>
          <a:bodyPr wrap="square" lIns="0" tIns="0" rIns="0" bIns="0" rtlCol="0" anchor="t" anchorCtr="0">
            <a:noAutofit/>
          </a:bodyPr>
          <a:p>
            <a:pPr algn="ctr">
              <a:lnSpc>
                <a:spcPct val="140000"/>
              </a:lnSpc>
              <a:spcBef>
                <a:spcPct val="0"/>
              </a:spcBef>
              <a:spcAft>
                <a:spcPct val="0"/>
              </a:spcAft>
            </a:pPr>
            <a:r>
              <a:rPr lang="zh-CN" altLang="en-US" sz="1600" dirty="0">
                <a:ln>
                  <a:noFill/>
                  <a:prstDash val="sysDot"/>
                </a:ln>
                <a:solidFill>
                  <a:schemeClr val="tx1">
                    <a:lumMod val="85000"/>
                    <a:lumOff val="15000"/>
                  </a:schemeClr>
                </a:solidFill>
                <a:latin typeface="汉仪正圆-55W" panose="00020600040101010101" pitchFamily="18" charset="-122"/>
                <a:ea typeface="汉仪正圆-55W" panose="00020600040101010101" pitchFamily="18" charset="-122"/>
                <a:cs typeface="汉仪正圆-55W" panose="00020600040101010101" pitchFamily="18" charset="-122"/>
                <a:sym typeface="汉仪正圆-55W" panose="00020600040101010101" pitchFamily="18" charset="-122"/>
              </a:rPr>
              <a:t>国际标准化委员会</a:t>
            </a:r>
            <a:r>
              <a:rPr lang="en-US" altLang="zh-CN" sz="1600" dirty="0">
                <a:ln>
                  <a:noFill/>
                  <a:prstDash val="sysDot"/>
                </a:ln>
                <a:solidFill>
                  <a:schemeClr val="tx1">
                    <a:lumMod val="85000"/>
                    <a:lumOff val="15000"/>
                  </a:schemeClr>
                </a:solidFill>
                <a:latin typeface="汉仪正圆-55W" panose="00020600040101010101" pitchFamily="18" charset="-122"/>
                <a:ea typeface="汉仪正圆-55W" panose="00020600040101010101" pitchFamily="18" charset="-122"/>
                <a:cs typeface="汉仪正圆-55W" panose="00020600040101010101" pitchFamily="18" charset="-122"/>
                <a:sym typeface="汉仪正圆-55W" panose="00020600040101010101" pitchFamily="18" charset="-122"/>
              </a:rPr>
              <a:t>ISO/IEC</a:t>
            </a:r>
            <a:r>
              <a:rPr lang="zh-CN" altLang="en-US" sz="1600" dirty="0">
                <a:ln>
                  <a:noFill/>
                  <a:prstDash val="sysDot"/>
                </a:ln>
                <a:solidFill>
                  <a:schemeClr val="tx1">
                    <a:lumMod val="85000"/>
                    <a:lumOff val="15000"/>
                  </a:schemeClr>
                </a:solidFill>
                <a:latin typeface="汉仪正圆-55W" panose="00020600040101010101" pitchFamily="18" charset="-122"/>
                <a:ea typeface="汉仪正圆-55W" panose="00020600040101010101" pitchFamily="18" charset="-122"/>
                <a:cs typeface="汉仪正圆-55W" panose="00020600040101010101" pitchFamily="18" charset="-122"/>
                <a:sym typeface="汉仪正圆-55W" panose="00020600040101010101" pitchFamily="18" charset="-122"/>
              </a:rPr>
              <a:t>、欧洲标准化委员会</a:t>
            </a:r>
            <a:r>
              <a:rPr lang="en-US" altLang="zh-CN" sz="1600" dirty="0">
                <a:ln>
                  <a:noFill/>
                  <a:prstDash val="sysDot"/>
                </a:ln>
                <a:solidFill>
                  <a:schemeClr val="tx1">
                    <a:lumMod val="85000"/>
                    <a:lumOff val="15000"/>
                  </a:schemeClr>
                </a:solidFill>
                <a:latin typeface="汉仪正圆-55W" panose="00020600040101010101" pitchFamily="18" charset="-122"/>
                <a:ea typeface="汉仪正圆-55W" panose="00020600040101010101" pitchFamily="18" charset="-122"/>
                <a:cs typeface="汉仪正圆-55W" panose="00020600040101010101" pitchFamily="18" charset="-122"/>
                <a:sym typeface="汉仪正圆-55W" panose="00020600040101010101" pitchFamily="18" charset="-122"/>
              </a:rPr>
              <a:t>CENELEC</a:t>
            </a:r>
            <a:r>
              <a:rPr lang="zh-CN" altLang="en-US" sz="1600" dirty="0">
                <a:ln>
                  <a:noFill/>
                  <a:prstDash val="sysDot"/>
                </a:ln>
                <a:solidFill>
                  <a:schemeClr val="tx1">
                    <a:lumMod val="85000"/>
                    <a:lumOff val="15000"/>
                  </a:schemeClr>
                </a:solidFill>
                <a:latin typeface="汉仪正圆-55W" panose="00020600040101010101" pitchFamily="18" charset="-122"/>
                <a:ea typeface="汉仪正圆-55W" panose="00020600040101010101" pitchFamily="18" charset="-122"/>
                <a:cs typeface="汉仪正圆-55W" panose="00020600040101010101" pitchFamily="18" charset="-122"/>
                <a:sym typeface="汉仪正圆-55W" panose="00020600040101010101" pitchFamily="18" charset="-122"/>
              </a:rPr>
              <a:t>和北美的工业技术标准化委员会</a:t>
            </a:r>
            <a:r>
              <a:rPr lang="en-US" altLang="zh-CN" sz="1600" dirty="0">
                <a:ln>
                  <a:noFill/>
                  <a:prstDash val="sysDot"/>
                </a:ln>
                <a:solidFill>
                  <a:schemeClr val="tx1">
                    <a:lumMod val="85000"/>
                    <a:lumOff val="15000"/>
                  </a:schemeClr>
                </a:solidFill>
                <a:latin typeface="汉仪正圆-55W" panose="00020600040101010101" pitchFamily="18" charset="-122"/>
                <a:ea typeface="汉仪正圆-55W" panose="00020600040101010101" pitchFamily="18" charset="-122"/>
                <a:cs typeface="汉仪正圆-55W" panose="00020600040101010101" pitchFamily="18" charset="-122"/>
                <a:sym typeface="汉仪正圆-55W" panose="00020600040101010101" pitchFamily="18" charset="-122"/>
              </a:rPr>
              <a:t>TIA/EIA</a:t>
            </a:r>
            <a:r>
              <a:rPr lang="zh-CN" altLang="en-US" sz="1600" dirty="0">
                <a:ln>
                  <a:noFill/>
                  <a:prstDash val="sysDot"/>
                </a:ln>
                <a:solidFill>
                  <a:schemeClr val="tx1">
                    <a:lumMod val="85000"/>
                    <a:lumOff val="15000"/>
                  </a:schemeClr>
                </a:solidFill>
                <a:latin typeface="汉仪正圆-55W" panose="00020600040101010101" pitchFamily="18" charset="-122"/>
                <a:ea typeface="汉仪正圆-55W" panose="00020600040101010101" pitchFamily="18" charset="-122"/>
                <a:cs typeface="汉仪正圆-55W" panose="00020600040101010101" pitchFamily="18" charset="-122"/>
                <a:sym typeface="汉仪正圆-55W" panose="00020600040101010101" pitchFamily="18" charset="-122"/>
              </a:rPr>
              <a:t>都在积极制定和更新布线标准，以满足技术进步和市场需求。</a:t>
            </a:r>
            <a:endParaRPr lang="zh-CN" altLang="en-US" sz="1600" dirty="0">
              <a:ln>
                <a:noFill/>
                <a:prstDash val="sysDot"/>
              </a:ln>
              <a:solidFill>
                <a:schemeClr val="tx1">
                  <a:lumMod val="85000"/>
                  <a:lumOff val="15000"/>
                </a:schemeClr>
              </a:solidFill>
              <a:latin typeface="汉仪正圆-55W" panose="00020600040101010101" pitchFamily="18" charset="-122"/>
              <a:ea typeface="汉仪正圆-55W" panose="00020600040101010101" pitchFamily="18" charset="-122"/>
              <a:cs typeface="汉仪正圆-55W" panose="00020600040101010101" pitchFamily="18" charset="-122"/>
              <a:sym typeface="汉仪正圆-55W" panose="00020600040101010101" pitchFamily="18" charset="-122"/>
            </a:endParaRPr>
          </a:p>
        </p:txBody>
      </p:sp>
      <p:pic>
        <p:nvPicPr>
          <p:cNvPr id="16" name="图片 1" descr="客厅一角"/>
          <p:cNvPicPr>
            <a:picLocks noChangeAspect="1"/>
          </p:cNvPicPr>
          <p:nvPr>
            <p:custDataLst>
              <p:tags r:id="rId4"/>
            </p:custDataLst>
          </p:nvPr>
        </p:nvPicPr>
        <p:blipFill>
          <a:blip r:embed="rId5"/>
          <a:srcRect/>
          <a:stretch>
            <a:fillRect/>
          </a:stretch>
        </p:blipFill>
        <p:spPr>
          <a:xfrm>
            <a:off x="3362325" y="1312545"/>
            <a:ext cx="1281430" cy="1990725"/>
          </a:xfrm>
          <a:prstGeom prst="roundRect">
            <a:avLst>
              <a:gd name="adj" fmla="val 50000"/>
            </a:avLst>
          </a:prstGeom>
          <a:solidFill>
            <a:schemeClr val="accent1"/>
          </a:solidFill>
          <a:ln>
            <a:solidFill>
              <a:schemeClr val="accent1">
                <a:alpha val="20000"/>
              </a:schemeClr>
            </a:solidFill>
          </a:ln>
        </p:spPr>
      </p:pic>
      <p:sp>
        <p:nvSpPr>
          <p:cNvPr id="17" name="椭圆 4"/>
          <p:cNvSpPr/>
          <p:nvPr>
            <p:custDataLst>
              <p:tags r:id="rId6"/>
            </p:custDataLst>
          </p:nvPr>
        </p:nvSpPr>
        <p:spPr>
          <a:xfrm>
            <a:off x="3051175" y="2025650"/>
            <a:ext cx="460375" cy="426085"/>
          </a:xfrm>
          <a:prstGeom prst="ellipse">
            <a:avLst/>
          </a:prstGeom>
          <a:solidFill>
            <a:srgbClr val="FFFFFF"/>
          </a:solidFill>
          <a:ln>
            <a:solidFill>
              <a:schemeClr val="accent1"/>
            </a:solid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1600" b="1">
                <a:solidFill>
                  <a:schemeClr val="accent1"/>
                </a:solidFill>
                <a:latin typeface="汉仪正圆-55W" panose="00020600040101010101" pitchFamily="18" charset="-122"/>
                <a:ea typeface="汉仪正圆-55W" panose="00020600040101010101" pitchFamily="18" charset="-122"/>
                <a:cs typeface="汉仪正圆-55W" panose="00020600040101010101" pitchFamily="18" charset="-122"/>
                <a:sym typeface="汉仪正圆-55W" panose="00020600040101010101" pitchFamily="18" charset="-122"/>
              </a:rPr>
              <a:t>01</a:t>
            </a:r>
            <a:endParaRPr lang="en-US" altLang="zh-CN" sz="1600" b="1" dirty="0">
              <a:solidFill>
                <a:schemeClr val="accent1"/>
              </a:solidFill>
              <a:latin typeface="汉仪正圆-55W" panose="00020600040101010101" pitchFamily="18" charset="-122"/>
              <a:ea typeface="汉仪正圆-55W" panose="00020600040101010101" pitchFamily="18" charset="-122"/>
              <a:cs typeface="汉仪正圆-55W" panose="00020600040101010101" pitchFamily="18" charset="-122"/>
              <a:sym typeface="汉仪正圆-55W" panose="00020600040101010101" pitchFamily="18" charset="-122"/>
            </a:endParaRPr>
          </a:p>
        </p:txBody>
      </p:sp>
      <p:pic>
        <p:nvPicPr>
          <p:cNvPr id="18" name="图片 2" descr="/data/temp/1a7700ab-62ec-11f0-8c93-4692f87680da.jpg@base@tag=imgScale&amp;m=1&amp;w=485&amp;h=753&amp;q=951a7700ab-62ec-11f0-8c93-4692f87680da"/>
          <p:cNvPicPr>
            <a:picLocks noChangeAspect="1"/>
          </p:cNvPicPr>
          <p:nvPr>
            <p:custDataLst>
              <p:tags r:id="rId7"/>
            </p:custDataLst>
          </p:nvPr>
        </p:nvPicPr>
        <p:blipFill>
          <a:blip r:embed="rId8"/>
          <a:srcRect l="1757" r="1758"/>
          <a:stretch>
            <a:fillRect/>
          </a:stretch>
        </p:blipFill>
        <p:spPr>
          <a:xfrm>
            <a:off x="7031355" y="1312545"/>
            <a:ext cx="1281430" cy="1990725"/>
          </a:xfrm>
          <a:prstGeom prst="roundRect">
            <a:avLst>
              <a:gd name="adj" fmla="val 50000"/>
            </a:avLst>
          </a:prstGeom>
          <a:solidFill>
            <a:schemeClr val="accent2"/>
          </a:solidFill>
          <a:ln>
            <a:solidFill>
              <a:schemeClr val="accent2">
                <a:alpha val="20000"/>
              </a:schemeClr>
            </a:solidFill>
          </a:ln>
        </p:spPr>
      </p:pic>
      <p:sp>
        <p:nvSpPr>
          <p:cNvPr id="19" name="椭圆 7"/>
          <p:cNvSpPr/>
          <p:nvPr>
            <p:custDataLst>
              <p:tags r:id="rId9"/>
            </p:custDataLst>
          </p:nvPr>
        </p:nvSpPr>
        <p:spPr>
          <a:xfrm>
            <a:off x="6711950" y="2025650"/>
            <a:ext cx="460375" cy="426085"/>
          </a:xfrm>
          <a:prstGeom prst="ellipse">
            <a:avLst/>
          </a:prstGeom>
          <a:solidFill>
            <a:srgbClr val="FFFFFF"/>
          </a:solidFill>
          <a:ln>
            <a:solidFill>
              <a:schemeClr val="accent2"/>
            </a:solid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1600" b="1">
                <a:solidFill>
                  <a:schemeClr val="accent2"/>
                </a:solidFill>
                <a:latin typeface="汉仪正圆-55W" panose="00020600040101010101" pitchFamily="18" charset="-122"/>
                <a:ea typeface="汉仪正圆-55W" panose="00020600040101010101" pitchFamily="18" charset="-122"/>
                <a:cs typeface="汉仪正圆-55W" panose="00020600040101010101" pitchFamily="18" charset="-122"/>
                <a:sym typeface="汉仪正圆-55W" panose="00020600040101010101" pitchFamily="18" charset="-122"/>
              </a:rPr>
              <a:t>02</a:t>
            </a:r>
            <a:endParaRPr lang="en-US" altLang="zh-CN" sz="1600" b="1" dirty="0">
              <a:solidFill>
                <a:schemeClr val="accent2"/>
              </a:solidFill>
              <a:latin typeface="汉仪正圆-55W" panose="00020600040101010101" pitchFamily="18" charset="-122"/>
              <a:ea typeface="汉仪正圆-55W" panose="00020600040101010101" pitchFamily="18" charset="-122"/>
              <a:cs typeface="汉仪正圆-55W" panose="00020600040101010101" pitchFamily="18" charset="-122"/>
              <a:sym typeface="汉仪正圆-55W" panose="00020600040101010101" pitchFamily="18" charset="-122"/>
            </a:endParaRPr>
          </a:p>
        </p:txBody>
      </p:sp>
      <p:sp>
        <p:nvSpPr>
          <p:cNvPr id="20" name="矩形 9"/>
          <p:cNvSpPr/>
          <p:nvPr>
            <p:custDataLst>
              <p:tags r:id="rId10"/>
            </p:custDataLst>
          </p:nvPr>
        </p:nvSpPr>
        <p:spPr>
          <a:xfrm>
            <a:off x="6627160" y="3373866"/>
            <a:ext cx="2228208" cy="482667"/>
          </a:xfrm>
          <a:prstGeom prst="rect">
            <a:avLst/>
          </a:prstGeom>
          <a:noFill/>
        </p:spPr>
        <p:txBody>
          <a:bodyPr wrap="square" lIns="0" tIns="0" rIns="0" bIns="0" rtlCol="0" anchor="ctr">
            <a:noAutofit/>
          </a:bodyPr>
          <a:p>
            <a:pPr algn="ctr">
              <a:spcBef>
                <a:spcPct val="0"/>
              </a:spcBef>
              <a:spcAft>
                <a:spcPct val="0"/>
              </a:spcAft>
            </a:pPr>
            <a:r>
              <a:rPr lang="zh-CN" altLang="en-US" sz="1600" b="1" dirty="0">
                <a:solidFill>
                  <a:schemeClr val="accent2"/>
                </a:solidFill>
                <a:latin typeface="汉仪正圆-55W" panose="00020600040101010101" pitchFamily="18" charset="-122"/>
                <a:ea typeface="汉仪正圆-55W" panose="00020600040101010101" pitchFamily="18" charset="-122"/>
                <a:cs typeface="汉仪正圆-55W" panose="00020600040101010101" pitchFamily="18" charset="-122"/>
                <a:sym typeface="汉仪正圆-55W" panose="00020600040101010101" pitchFamily="18" charset="-122"/>
              </a:rPr>
              <a:t>中国布线标准的制定与演变</a:t>
            </a:r>
            <a:endParaRPr lang="zh-CN" altLang="en-US" sz="1600" b="1" dirty="0">
              <a:solidFill>
                <a:schemeClr val="accent2"/>
              </a:solidFill>
              <a:latin typeface="汉仪正圆-55W" panose="00020600040101010101" pitchFamily="18" charset="-122"/>
              <a:ea typeface="汉仪正圆-55W" panose="00020600040101010101" pitchFamily="18" charset="-122"/>
              <a:cs typeface="汉仪正圆-55W" panose="00020600040101010101" pitchFamily="18" charset="-122"/>
              <a:sym typeface="汉仪正圆-55W" panose="00020600040101010101" pitchFamily="18" charset="-122"/>
            </a:endParaRPr>
          </a:p>
        </p:txBody>
      </p:sp>
      <p:sp>
        <p:nvSpPr>
          <p:cNvPr id="21" name="矩形 10"/>
          <p:cNvSpPr/>
          <p:nvPr>
            <p:custDataLst>
              <p:tags r:id="rId11"/>
            </p:custDataLst>
          </p:nvPr>
        </p:nvSpPr>
        <p:spPr>
          <a:xfrm>
            <a:off x="6265545" y="3926840"/>
            <a:ext cx="3183890" cy="1564005"/>
          </a:xfrm>
          <a:prstGeom prst="rect">
            <a:avLst/>
          </a:prstGeom>
          <a:noFill/>
        </p:spPr>
        <p:txBody>
          <a:bodyPr wrap="square" lIns="0" tIns="0" rIns="0" bIns="0" rtlCol="0" anchor="t" anchorCtr="0">
            <a:noAutofit/>
          </a:bodyPr>
          <a:p>
            <a:pPr algn="ctr">
              <a:lnSpc>
                <a:spcPct val="140000"/>
              </a:lnSpc>
              <a:spcBef>
                <a:spcPct val="0"/>
              </a:spcBef>
              <a:spcAft>
                <a:spcPct val="0"/>
              </a:spcAft>
            </a:pPr>
            <a:r>
              <a:rPr lang="zh-CN" altLang="en-US" sz="1600" dirty="0">
                <a:ln>
                  <a:noFill/>
                  <a:prstDash val="sysDot"/>
                </a:ln>
                <a:solidFill>
                  <a:schemeClr val="tx1">
                    <a:lumMod val="85000"/>
                    <a:lumOff val="15000"/>
                  </a:schemeClr>
                </a:solidFill>
                <a:latin typeface="汉仪正圆-55W" panose="00020600040101010101" pitchFamily="18" charset="-122"/>
                <a:ea typeface="汉仪正圆-55W" panose="00020600040101010101" pitchFamily="18" charset="-122"/>
                <a:cs typeface="汉仪正圆-55W" panose="00020600040101010101" pitchFamily="18" charset="-122"/>
                <a:sym typeface="汉仪正圆-55W" panose="00020600040101010101" pitchFamily="18" charset="-122"/>
              </a:rPr>
              <a:t>中国综合布线国家标准在</a:t>
            </a:r>
            <a:r>
              <a:rPr lang="en-US" altLang="zh-CN" sz="1600" dirty="0">
                <a:ln>
                  <a:noFill/>
                  <a:prstDash val="sysDot"/>
                </a:ln>
                <a:solidFill>
                  <a:schemeClr val="tx1">
                    <a:lumMod val="85000"/>
                    <a:lumOff val="15000"/>
                  </a:schemeClr>
                </a:solidFill>
                <a:latin typeface="汉仪正圆-55W" panose="00020600040101010101" pitchFamily="18" charset="-122"/>
                <a:ea typeface="汉仪正圆-55W" panose="00020600040101010101" pitchFamily="18" charset="-122"/>
                <a:cs typeface="汉仪正圆-55W" panose="00020600040101010101" pitchFamily="18" charset="-122"/>
                <a:sym typeface="汉仪正圆-55W" panose="00020600040101010101" pitchFamily="18" charset="-122"/>
              </a:rPr>
              <a:t>2007</a:t>
            </a:r>
            <a:r>
              <a:rPr lang="zh-CN" altLang="en-US" sz="1600" dirty="0">
                <a:ln>
                  <a:noFill/>
                  <a:prstDash val="sysDot"/>
                </a:ln>
                <a:solidFill>
                  <a:schemeClr val="tx1">
                    <a:lumMod val="85000"/>
                    <a:lumOff val="15000"/>
                  </a:schemeClr>
                </a:solidFill>
                <a:latin typeface="汉仪正圆-55W" panose="00020600040101010101" pitchFamily="18" charset="-122"/>
                <a:ea typeface="汉仪正圆-55W" panose="00020600040101010101" pitchFamily="18" charset="-122"/>
                <a:cs typeface="汉仪正圆-55W" panose="00020600040101010101" pitchFamily="18" charset="-122"/>
                <a:sym typeface="汉仪正圆-55W" panose="00020600040101010101" pitchFamily="18" charset="-122"/>
              </a:rPr>
              <a:t>年正式颁布，并在</a:t>
            </a:r>
            <a:r>
              <a:rPr lang="en-US" altLang="zh-CN" sz="1600" dirty="0">
                <a:ln>
                  <a:noFill/>
                  <a:prstDash val="sysDot"/>
                </a:ln>
                <a:solidFill>
                  <a:schemeClr val="tx1">
                    <a:lumMod val="85000"/>
                    <a:lumOff val="15000"/>
                  </a:schemeClr>
                </a:solidFill>
                <a:latin typeface="汉仪正圆-55W" panose="00020600040101010101" pitchFamily="18" charset="-122"/>
                <a:ea typeface="汉仪正圆-55W" panose="00020600040101010101" pitchFamily="18" charset="-122"/>
                <a:cs typeface="汉仪正圆-55W" panose="00020600040101010101" pitchFamily="18" charset="-122"/>
                <a:sym typeface="汉仪正圆-55W" panose="00020600040101010101" pitchFamily="18" charset="-122"/>
              </a:rPr>
              <a:t>2016</a:t>
            </a:r>
            <a:r>
              <a:rPr lang="zh-CN" altLang="en-US" sz="1600" dirty="0">
                <a:ln>
                  <a:noFill/>
                  <a:prstDash val="sysDot"/>
                </a:ln>
                <a:solidFill>
                  <a:schemeClr val="tx1">
                    <a:lumMod val="85000"/>
                    <a:lumOff val="15000"/>
                  </a:schemeClr>
                </a:solidFill>
                <a:latin typeface="汉仪正圆-55W" panose="00020600040101010101" pitchFamily="18" charset="-122"/>
                <a:ea typeface="汉仪正圆-55W" panose="00020600040101010101" pitchFamily="18" charset="-122"/>
                <a:cs typeface="汉仪正圆-55W" panose="00020600040101010101" pitchFamily="18" charset="-122"/>
                <a:sym typeface="汉仪正圆-55W" panose="00020600040101010101" pitchFamily="18" charset="-122"/>
              </a:rPr>
              <a:t>年进行了修订，体现了中国在综合布线领域的标准化进程和对国际标准的跟进。</a:t>
            </a:r>
            <a:endParaRPr lang="zh-CN" altLang="en-US" sz="1600" dirty="0">
              <a:ln>
                <a:noFill/>
                <a:prstDash val="sysDot"/>
              </a:ln>
              <a:solidFill>
                <a:schemeClr val="tx1">
                  <a:lumMod val="85000"/>
                  <a:lumOff val="15000"/>
                </a:schemeClr>
              </a:solidFill>
              <a:latin typeface="汉仪正圆-55W" panose="00020600040101010101" pitchFamily="18" charset="-122"/>
              <a:ea typeface="汉仪正圆-55W" panose="00020600040101010101" pitchFamily="18" charset="-122"/>
              <a:cs typeface="汉仪正圆-55W" panose="00020600040101010101" pitchFamily="18" charset="-122"/>
              <a:sym typeface="汉仪正圆-55W" panose="00020600040101010101" pitchFamily="18" charset="-122"/>
            </a:endParaRPr>
          </a:p>
        </p:txBody>
      </p:sp>
    </p:spTree>
    <p:custDataLst>
      <p:tags r:id="rId12"/>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idx="4294967295"/>
            <p:custDataLst>
              <p:tags r:id="rId1"/>
            </p:custDataLst>
          </p:nvPr>
        </p:nvSpPr>
        <p:spPr>
          <a:xfrm>
            <a:off x="4392930" y="444500"/>
            <a:ext cx="7016115" cy="763270"/>
          </a:xfrm>
        </p:spPr>
        <p:txBody>
          <a:bodyPr/>
          <a:p>
            <a:r>
              <a:rPr lang="zh-CN" altLang="en-US" sz="2800">
                <a:solidFill>
                  <a:schemeClr val="accent3"/>
                </a:solidFill>
              </a:rPr>
              <a:t>（一）</a:t>
            </a:r>
            <a:r>
              <a:rPr lang="zh-CN" altLang="en-US" sz="2800">
                <a:solidFill>
                  <a:schemeClr val="accent3"/>
                </a:solidFill>
                <a:sym typeface="汉仪正圆-55W" panose="00020600040101010101" pitchFamily="18" charset="-122"/>
              </a:rPr>
              <a:t>综合布线系统的发展阶段</a:t>
            </a:r>
            <a:endParaRPr lang="zh-CN" altLang="en-US" sz="2800">
              <a:solidFill>
                <a:schemeClr val="accent3"/>
              </a:solidFill>
              <a:sym typeface="汉仪正圆-55W" panose="00020600040101010101" pitchFamily="18" charset="-122"/>
            </a:endParaRPr>
          </a:p>
        </p:txBody>
      </p:sp>
      <p:pic>
        <p:nvPicPr>
          <p:cNvPr id="4" name="图片 3" descr="C:/Users/WPS/Desktop/暂时/d9fbcfd72bad43f2336faaee6368544cac237f93acbdb73543c96df966df8037.pngd9fbcfd72bad43f2336faaee6368544cac237f93acbdb73543c96df966df8037"/>
          <p:cNvPicPr>
            <a:picLocks noChangeAspect="1"/>
          </p:cNvPicPr>
          <p:nvPr>
            <p:custDataLst>
              <p:tags r:id="rId2"/>
            </p:custDataLst>
          </p:nvPr>
        </p:nvPicPr>
        <p:blipFill>
          <a:blip r:embed="rId3"/>
          <a:srcRect/>
          <a:stretch>
            <a:fillRect/>
          </a:stretch>
        </p:blipFill>
        <p:spPr>
          <a:xfrm>
            <a:off x="0" y="0"/>
            <a:ext cx="3968750" cy="6858000"/>
          </a:xfrm>
          <a:prstGeom prst="rect">
            <a:avLst/>
          </a:prstGeom>
          <a:solidFill>
            <a:schemeClr val="accent1"/>
          </a:solidFill>
          <a:ln w="6350">
            <a:solidFill>
              <a:schemeClr val="accent1">
                <a:alpha val="10000"/>
              </a:schemeClr>
            </a:solidFill>
          </a:ln>
        </p:spPr>
      </p:pic>
      <p:sp>
        <p:nvSpPr>
          <p:cNvPr id="3" name="矩形 8"/>
          <p:cNvSpPr/>
          <p:nvPr>
            <p:custDataLst>
              <p:tags r:id="rId4"/>
            </p:custDataLst>
          </p:nvPr>
        </p:nvSpPr>
        <p:spPr>
          <a:xfrm>
            <a:off x="4569498" y="1668516"/>
            <a:ext cx="478580" cy="424629"/>
          </a:xfrm>
          <a:prstGeom prst="rect">
            <a:avLst/>
          </a:prstGeom>
          <a:noFill/>
        </p:spPr>
        <p:txBody>
          <a:bodyPr wrap="none" lIns="0" rtlCol="0">
            <a:normAutofit fontScale="80000"/>
          </a:bodyPr>
          <a:p>
            <a:pPr algn="l">
              <a:spcBef>
                <a:spcPct val="0"/>
              </a:spcBef>
              <a:spcAft>
                <a:spcPct val="0"/>
              </a:spcAft>
            </a:pPr>
            <a:r>
              <a:rPr lang="en-US" altLang="zh-CN" sz="2400" b="1" dirty="0">
                <a:solidFill>
                  <a:schemeClr val="accent1"/>
                </a:solidFill>
                <a:latin typeface="汉仪正圆-55W" panose="00020600040101010101" pitchFamily="18" charset="-122"/>
                <a:ea typeface="汉仪正圆-55W" panose="00020600040101010101" pitchFamily="18" charset="-122"/>
                <a:cs typeface="汉仪正圆-55W" panose="00020600040101010101" pitchFamily="18" charset="-122"/>
                <a:sym typeface="汉仪正圆-55W" panose="00020600040101010101" pitchFamily="18" charset="-122"/>
              </a:rPr>
              <a:t>01</a:t>
            </a:r>
            <a:endParaRPr lang="en-US" altLang="zh-CN" sz="2400" b="1" dirty="0">
              <a:solidFill>
                <a:schemeClr val="accent1"/>
              </a:solidFill>
              <a:latin typeface="汉仪正圆-55W" panose="00020600040101010101" pitchFamily="18" charset="-122"/>
              <a:ea typeface="汉仪正圆-55W" panose="00020600040101010101" pitchFamily="18" charset="-122"/>
              <a:cs typeface="汉仪正圆-55W" panose="00020600040101010101" pitchFamily="18" charset="-122"/>
              <a:sym typeface="汉仪正圆-55W" panose="00020600040101010101" pitchFamily="18" charset="-122"/>
            </a:endParaRPr>
          </a:p>
        </p:txBody>
      </p:sp>
      <p:sp>
        <p:nvSpPr>
          <p:cNvPr id="5" name="矩形 9"/>
          <p:cNvSpPr/>
          <p:nvPr>
            <p:custDataLst>
              <p:tags r:id="rId5"/>
            </p:custDataLst>
          </p:nvPr>
        </p:nvSpPr>
        <p:spPr>
          <a:xfrm>
            <a:off x="5085526" y="1669151"/>
            <a:ext cx="6498911" cy="424629"/>
          </a:xfrm>
          <a:prstGeom prst="rect">
            <a:avLst/>
          </a:prstGeom>
          <a:noFill/>
        </p:spPr>
        <p:txBody>
          <a:bodyPr wrap="square" bIns="36195" rtlCol="0" anchor="ctr" anchorCtr="0">
            <a:noAutofit/>
          </a:bodyPr>
          <a:p>
            <a:pPr>
              <a:spcBef>
                <a:spcPct val="0"/>
              </a:spcBef>
              <a:spcAft>
                <a:spcPct val="0"/>
              </a:spcAft>
            </a:pPr>
            <a:r>
              <a:rPr lang="zh-CN" altLang="en-US" sz="1900" b="1" dirty="0">
                <a:solidFill>
                  <a:schemeClr val="accent1"/>
                </a:solidFill>
                <a:latin typeface="汉仪正圆-55W" panose="00020600040101010101" pitchFamily="18" charset="-122"/>
                <a:ea typeface="汉仪正圆-55W" panose="00020600040101010101" pitchFamily="18" charset="-122"/>
                <a:cs typeface="汉仪正圆-55W" panose="00020600040101010101" pitchFamily="18" charset="-122"/>
                <a:sym typeface="汉仪正圆-55W" panose="00020600040101010101" pitchFamily="18" charset="-122"/>
              </a:rPr>
              <a:t>引入与消化吸收时期</a:t>
            </a:r>
            <a:endParaRPr lang="zh-CN" altLang="en-US" sz="1900" b="1" dirty="0">
              <a:solidFill>
                <a:schemeClr val="accent1"/>
              </a:solidFill>
              <a:latin typeface="汉仪正圆-55W" panose="00020600040101010101" pitchFamily="18" charset="-122"/>
              <a:ea typeface="汉仪正圆-55W" panose="00020600040101010101" pitchFamily="18" charset="-122"/>
              <a:cs typeface="汉仪正圆-55W" panose="00020600040101010101" pitchFamily="18" charset="-122"/>
              <a:sym typeface="汉仪正圆-55W" panose="00020600040101010101" pitchFamily="18" charset="-122"/>
            </a:endParaRPr>
          </a:p>
        </p:txBody>
      </p:sp>
      <p:sp>
        <p:nvSpPr>
          <p:cNvPr id="6" name="矩形 10"/>
          <p:cNvSpPr/>
          <p:nvPr>
            <p:custDataLst>
              <p:tags r:id="rId6"/>
            </p:custDataLst>
          </p:nvPr>
        </p:nvSpPr>
        <p:spPr>
          <a:xfrm>
            <a:off x="5084257" y="2121073"/>
            <a:ext cx="6498911" cy="1685820"/>
          </a:xfrm>
          <a:prstGeom prst="rect">
            <a:avLst/>
          </a:prstGeom>
          <a:ln>
            <a:noFill/>
            <a:prstDash val="sysDash"/>
          </a:ln>
        </p:spPr>
        <p:txBody>
          <a:bodyPr vert="horz" wrap="square" lIns="90170" tIns="46990" rIns="90170" bIns="46990" rtlCol="0" anchor="t" anchorCtr="0">
            <a:noAutofit/>
          </a:bodyPr>
          <a:p>
            <a:pPr>
              <a:lnSpc>
                <a:spcPct val="150000"/>
              </a:lnSpc>
              <a:spcBef>
                <a:spcPct val="0"/>
              </a:spcBef>
              <a:spcAft>
                <a:spcPct val="0"/>
              </a:spcAft>
            </a:pPr>
            <a:r>
              <a:rPr lang="en-US" altLang="en-US" dirty="0">
                <a:ln>
                  <a:noFill/>
                  <a:prstDash val="sysDot"/>
                </a:ln>
                <a:solidFill>
                  <a:schemeClr val="tx1">
                    <a:lumMod val="85000"/>
                    <a:lumOff val="15000"/>
                  </a:schemeClr>
                </a:solidFill>
                <a:latin typeface="汉仪正圆-55W" panose="00020600040101010101" pitchFamily="18" charset="-122"/>
                <a:ea typeface="汉仪正圆-55W" panose="00020600040101010101" pitchFamily="18" charset="-122"/>
                <a:cs typeface="汉仪正圆-55W" panose="00020600040101010101" pitchFamily="18" charset="-122"/>
                <a:sym typeface="汉仪正圆-55W" panose="00020600040101010101" pitchFamily="18" charset="-122"/>
              </a:rPr>
              <a:t>1992-1995</a:t>
            </a:r>
            <a:r>
              <a:rPr lang="zh-CN" altLang="en-US" dirty="0">
                <a:ln>
                  <a:noFill/>
                  <a:prstDash val="sysDot"/>
                </a:ln>
                <a:solidFill>
                  <a:schemeClr val="tx1">
                    <a:lumMod val="85000"/>
                    <a:lumOff val="15000"/>
                  </a:schemeClr>
                </a:solidFill>
                <a:latin typeface="汉仪正圆-55W" panose="00020600040101010101" pitchFamily="18" charset="-122"/>
                <a:ea typeface="汉仪正圆-55W" panose="00020600040101010101" pitchFamily="18" charset="-122"/>
                <a:cs typeface="汉仪正圆-55W" panose="00020600040101010101" pitchFamily="18" charset="-122"/>
                <a:sym typeface="汉仪正圆-55W" panose="00020600040101010101" pitchFamily="18" charset="-122"/>
              </a:rPr>
              <a:t>年为引入、消化吸收时期，国际通信公司和计算机网络公司引入了结构化综合布线系统，中国开始接触并逐步消化吸收</a:t>
            </a:r>
            <a:r>
              <a:rPr lang="en-US" altLang="zh-CN" dirty="0">
                <a:ln>
                  <a:noFill/>
                  <a:prstDash val="sysDot"/>
                </a:ln>
                <a:solidFill>
                  <a:schemeClr val="tx1">
                    <a:lumMod val="85000"/>
                    <a:lumOff val="15000"/>
                  </a:schemeClr>
                </a:solidFill>
                <a:latin typeface="汉仪正圆-55W" panose="00020600040101010101" pitchFamily="18" charset="-122"/>
                <a:ea typeface="汉仪正圆-55W" panose="00020600040101010101" pitchFamily="18" charset="-122"/>
                <a:cs typeface="汉仪正圆-55W" panose="00020600040101010101" pitchFamily="18" charset="-122"/>
                <a:sym typeface="汉仪正圆-55W" panose="00020600040101010101" pitchFamily="18" charset="-122"/>
              </a:rPr>
              <a:t>TIA/EIA 568</a:t>
            </a:r>
            <a:r>
              <a:rPr lang="zh-CN" altLang="en-US" dirty="0">
                <a:ln>
                  <a:noFill/>
                  <a:prstDash val="sysDot"/>
                </a:ln>
                <a:solidFill>
                  <a:schemeClr val="tx1">
                    <a:lumMod val="85000"/>
                    <a:lumOff val="15000"/>
                  </a:schemeClr>
                </a:solidFill>
                <a:latin typeface="汉仪正圆-55W" panose="00020600040101010101" pitchFamily="18" charset="-122"/>
                <a:ea typeface="汉仪正圆-55W" panose="00020600040101010101" pitchFamily="18" charset="-122"/>
                <a:cs typeface="汉仪正圆-55W" panose="00020600040101010101" pitchFamily="18" charset="-122"/>
                <a:sym typeface="汉仪正圆-55W" panose="00020600040101010101" pitchFamily="18" charset="-122"/>
              </a:rPr>
              <a:t>标准。</a:t>
            </a:r>
            <a:endParaRPr lang="zh-CN" altLang="en-US" dirty="0">
              <a:ln>
                <a:noFill/>
                <a:prstDash val="sysDot"/>
              </a:ln>
              <a:solidFill>
                <a:schemeClr val="tx1">
                  <a:lumMod val="85000"/>
                  <a:lumOff val="15000"/>
                </a:schemeClr>
              </a:solidFill>
              <a:latin typeface="汉仪正圆-55W" panose="00020600040101010101" pitchFamily="18" charset="-122"/>
              <a:ea typeface="汉仪正圆-55W" panose="00020600040101010101" pitchFamily="18" charset="-122"/>
              <a:cs typeface="汉仪正圆-55W" panose="00020600040101010101" pitchFamily="18" charset="-122"/>
              <a:sym typeface="汉仪正圆-55W" panose="00020600040101010101" pitchFamily="18" charset="-122"/>
            </a:endParaRPr>
          </a:p>
        </p:txBody>
      </p:sp>
      <p:sp>
        <p:nvSpPr>
          <p:cNvPr id="7" name="矩形 12"/>
          <p:cNvSpPr/>
          <p:nvPr>
            <p:custDataLst>
              <p:tags r:id="rId7"/>
            </p:custDataLst>
          </p:nvPr>
        </p:nvSpPr>
        <p:spPr>
          <a:xfrm>
            <a:off x="4569498" y="4111559"/>
            <a:ext cx="478580" cy="424629"/>
          </a:xfrm>
          <a:prstGeom prst="rect">
            <a:avLst/>
          </a:prstGeom>
          <a:noFill/>
        </p:spPr>
        <p:txBody>
          <a:bodyPr wrap="none" lIns="0" rtlCol="0">
            <a:normAutofit fontScale="80000"/>
          </a:bodyPr>
          <a:p>
            <a:pPr algn="l">
              <a:spcBef>
                <a:spcPct val="0"/>
              </a:spcBef>
              <a:spcAft>
                <a:spcPct val="0"/>
              </a:spcAft>
            </a:pPr>
            <a:r>
              <a:rPr lang="en-US" altLang="zh-CN" sz="2400" b="1" dirty="0">
                <a:solidFill>
                  <a:schemeClr val="accent2"/>
                </a:solidFill>
                <a:latin typeface="汉仪正圆-55W" panose="00020600040101010101" pitchFamily="18" charset="-122"/>
                <a:ea typeface="汉仪正圆-55W" panose="00020600040101010101" pitchFamily="18" charset="-122"/>
                <a:cs typeface="汉仪正圆-55W" panose="00020600040101010101" pitchFamily="18" charset="-122"/>
                <a:sym typeface="汉仪正圆-55W" panose="00020600040101010101" pitchFamily="18" charset="-122"/>
              </a:rPr>
              <a:t>02</a:t>
            </a:r>
            <a:endParaRPr lang="en-US" altLang="zh-CN" sz="2400" b="1" dirty="0">
              <a:solidFill>
                <a:schemeClr val="accent2"/>
              </a:solidFill>
              <a:latin typeface="汉仪正圆-55W" panose="00020600040101010101" pitchFamily="18" charset="-122"/>
              <a:ea typeface="汉仪正圆-55W" panose="00020600040101010101" pitchFamily="18" charset="-122"/>
              <a:cs typeface="汉仪正圆-55W" panose="00020600040101010101" pitchFamily="18" charset="-122"/>
              <a:sym typeface="汉仪正圆-55W" panose="00020600040101010101" pitchFamily="18" charset="-122"/>
            </a:endParaRPr>
          </a:p>
        </p:txBody>
      </p:sp>
      <p:sp>
        <p:nvSpPr>
          <p:cNvPr id="8" name="矩形 13"/>
          <p:cNvSpPr/>
          <p:nvPr>
            <p:custDataLst>
              <p:tags r:id="rId8"/>
            </p:custDataLst>
          </p:nvPr>
        </p:nvSpPr>
        <p:spPr>
          <a:xfrm>
            <a:off x="5085526" y="4111559"/>
            <a:ext cx="6498911" cy="424629"/>
          </a:xfrm>
          <a:prstGeom prst="rect">
            <a:avLst/>
          </a:prstGeom>
          <a:noFill/>
        </p:spPr>
        <p:txBody>
          <a:bodyPr wrap="square" bIns="36195" rtlCol="0" anchor="ctr" anchorCtr="0">
            <a:noAutofit/>
          </a:bodyPr>
          <a:p>
            <a:pPr>
              <a:spcBef>
                <a:spcPct val="0"/>
              </a:spcBef>
              <a:spcAft>
                <a:spcPct val="0"/>
              </a:spcAft>
            </a:pPr>
            <a:r>
              <a:rPr lang="zh-CN" altLang="en-US" sz="1900" b="1" dirty="0">
                <a:solidFill>
                  <a:schemeClr val="accent2"/>
                </a:solidFill>
                <a:latin typeface="汉仪正圆-55W" panose="00020600040101010101" pitchFamily="18" charset="-122"/>
                <a:ea typeface="汉仪正圆-55W" panose="00020600040101010101" pitchFamily="18" charset="-122"/>
                <a:cs typeface="汉仪正圆-55W" panose="00020600040101010101" pitchFamily="18" charset="-122"/>
                <a:sym typeface="汉仪正圆-55W" panose="00020600040101010101" pitchFamily="18" charset="-122"/>
              </a:rPr>
              <a:t>规范化应用的开始</a:t>
            </a:r>
            <a:endParaRPr lang="zh-CN" altLang="en-US" sz="1900" b="1" dirty="0">
              <a:solidFill>
                <a:schemeClr val="accent2"/>
              </a:solidFill>
              <a:latin typeface="汉仪正圆-55W" panose="00020600040101010101" pitchFamily="18" charset="-122"/>
              <a:ea typeface="汉仪正圆-55W" panose="00020600040101010101" pitchFamily="18" charset="-122"/>
              <a:cs typeface="汉仪正圆-55W" panose="00020600040101010101" pitchFamily="18" charset="-122"/>
              <a:sym typeface="汉仪正圆-55W" panose="00020600040101010101" pitchFamily="18" charset="-122"/>
            </a:endParaRPr>
          </a:p>
        </p:txBody>
      </p:sp>
      <p:sp>
        <p:nvSpPr>
          <p:cNvPr id="16" name="矩形 14"/>
          <p:cNvSpPr/>
          <p:nvPr>
            <p:custDataLst>
              <p:tags r:id="rId9"/>
            </p:custDataLst>
          </p:nvPr>
        </p:nvSpPr>
        <p:spPr>
          <a:xfrm>
            <a:off x="5084257" y="4566019"/>
            <a:ext cx="6498911" cy="1685820"/>
          </a:xfrm>
          <a:prstGeom prst="rect">
            <a:avLst/>
          </a:prstGeom>
          <a:ln>
            <a:noFill/>
            <a:prstDash val="sysDash"/>
          </a:ln>
        </p:spPr>
        <p:txBody>
          <a:bodyPr vert="horz" wrap="square" lIns="90170" tIns="46990" rIns="90170" bIns="46990" rtlCol="0" anchor="t" anchorCtr="0">
            <a:noAutofit/>
          </a:bodyPr>
          <a:p>
            <a:pPr>
              <a:lnSpc>
                <a:spcPct val="150000"/>
              </a:lnSpc>
              <a:spcBef>
                <a:spcPct val="0"/>
              </a:spcBef>
              <a:spcAft>
                <a:spcPct val="0"/>
              </a:spcAft>
            </a:pPr>
            <a:r>
              <a:rPr lang="zh-CN" altLang="en-US" dirty="0">
                <a:ln>
                  <a:noFill/>
                  <a:prstDash val="sysDot"/>
                </a:ln>
                <a:solidFill>
                  <a:schemeClr val="tx1">
                    <a:lumMod val="85000"/>
                    <a:lumOff val="15000"/>
                  </a:schemeClr>
                </a:solidFill>
                <a:latin typeface="汉仪正圆-55W" panose="00020600040101010101" pitchFamily="18" charset="-122"/>
                <a:ea typeface="汉仪正圆-55W" panose="00020600040101010101" pitchFamily="18" charset="-122"/>
                <a:cs typeface="汉仪正圆-55W" panose="00020600040101010101" pitchFamily="18" charset="-122"/>
                <a:sym typeface="汉仪正圆-55W" panose="00020600040101010101" pitchFamily="18" charset="-122"/>
              </a:rPr>
              <a:t>中国工程建设标准化协会通信工程委员会起草了《建筑与建筑群综合布线系统设计规范》</a:t>
            </a:r>
            <a:r>
              <a:rPr lang="en-US" altLang="zh-CN" dirty="0">
                <a:ln>
                  <a:noFill/>
                  <a:prstDash val="sysDot"/>
                </a:ln>
                <a:solidFill>
                  <a:schemeClr val="tx1">
                    <a:lumMod val="85000"/>
                    <a:lumOff val="15000"/>
                  </a:schemeClr>
                </a:solidFill>
                <a:latin typeface="汉仪正圆-55W" panose="00020600040101010101" pitchFamily="18" charset="-122"/>
                <a:ea typeface="汉仪正圆-55W" panose="00020600040101010101" pitchFamily="18" charset="-122"/>
                <a:cs typeface="汉仪正圆-55W" panose="00020600040101010101" pitchFamily="18" charset="-122"/>
                <a:sym typeface="汉仪正圆-55W" panose="00020600040101010101" pitchFamily="18" charset="-122"/>
              </a:rPr>
              <a:t>CECS 72:95</a:t>
            </a:r>
            <a:r>
              <a:rPr lang="zh-CN" altLang="en-US" dirty="0">
                <a:ln>
                  <a:noFill/>
                  <a:prstDash val="sysDot"/>
                </a:ln>
                <a:solidFill>
                  <a:schemeClr val="tx1">
                    <a:lumMod val="85000"/>
                    <a:lumOff val="15000"/>
                  </a:schemeClr>
                </a:solidFill>
                <a:latin typeface="汉仪正圆-55W" panose="00020600040101010101" pitchFamily="18" charset="-122"/>
                <a:ea typeface="汉仪正圆-55W" panose="00020600040101010101" pitchFamily="18" charset="-122"/>
                <a:cs typeface="汉仪正圆-55W" panose="00020600040101010101" pitchFamily="18" charset="-122"/>
                <a:sym typeface="汉仪正圆-55W" panose="00020600040101010101" pitchFamily="18" charset="-122"/>
              </a:rPr>
              <a:t>，标志着综合布线系统在中国的规范化应用正式开始。</a:t>
            </a:r>
            <a:endParaRPr lang="zh-CN" altLang="en-US" dirty="0">
              <a:ln>
                <a:noFill/>
                <a:prstDash val="sysDot"/>
              </a:ln>
              <a:solidFill>
                <a:schemeClr val="tx1">
                  <a:lumMod val="85000"/>
                  <a:lumOff val="15000"/>
                </a:schemeClr>
              </a:solidFill>
              <a:latin typeface="汉仪正圆-55W" panose="00020600040101010101" pitchFamily="18" charset="-122"/>
              <a:ea typeface="汉仪正圆-55W" panose="00020600040101010101" pitchFamily="18" charset="-122"/>
              <a:cs typeface="汉仪正圆-55W" panose="00020600040101010101" pitchFamily="18" charset="-122"/>
              <a:sym typeface="汉仪正圆-55W" panose="00020600040101010101" pitchFamily="18" charset="-122"/>
            </a:endParaRPr>
          </a:p>
        </p:txBody>
      </p:sp>
      <p:cxnSp>
        <p:nvCxnSpPr>
          <p:cNvPr id="17" name="直接连接符 11"/>
          <p:cNvCxnSpPr/>
          <p:nvPr>
            <p:custDataLst>
              <p:tags r:id="rId10"/>
            </p:custDataLst>
          </p:nvPr>
        </p:nvCxnSpPr>
        <p:spPr>
          <a:xfrm flipV="1">
            <a:off x="4791015" y="2263250"/>
            <a:ext cx="635" cy="1654084"/>
          </a:xfrm>
          <a:prstGeom prst="line">
            <a:avLst/>
          </a:prstGeom>
          <a:ln>
            <a:solidFill>
              <a:schemeClr val="accent1"/>
            </a:solidFill>
            <a:prstDash val="dash"/>
            <a:headEnd type="triangle"/>
            <a:tailEnd type="none"/>
          </a:ln>
        </p:spPr>
        <p:style>
          <a:lnRef idx="1">
            <a:srgbClr val="376FFF"/>
          </a:lnRef>
          <a:fillRef idx="0">
            <a:srgbClr val="376FFF"/>
          </a:fillRef>
          <a:effectRef idx="0">
            <a:srgbClr val="376FFF"/>
          </a:effectRef>
          <a:fontRef idx="minor">
            <a:srgbClr val="000000"/>
          </a:fontRef>
        </p:style>
      </p:cxnSp>
    </p:spTree>
    <p:custDataLst>
      <p:tags r:id="rId11"/>
    </p:custData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标题 6"/>
          <p:cNvSpPr>
            <a:spLocks noGrp="1"/>
          </p:cNvSpPr>
          <p:nvPr>
            <p:custDataLst>
              <p:tags r:id="rId1"/>
            </p:custDataLst>
          </p:nvPr>
        </p:nvSpPr>
        <p:spPr>
          <a:xfrm>
            <a:off x="1825625" y="804545"/>
            <a:ext cx="5400040" cy="462280"/>
          </a:xfr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sz="2800">
                <a:solidFill>
                  <a:schemeClr val="accent3"/>
                </a:solidFill>
                <a:latin typeface="汉仪雅酷黑 85W" panose="020B0904020202020204" pitchFamily="34" charset="-122"/>
                <a:ea typeface="汉仪雅酷黑 85W" panose="020B0904020202020204" pitchFamily="34" charset="-122"/>
                <a:sym typeface="汉仪雅酷黑 85W" panose="020B0904020202020204" pitchFamily="34" charset="-122"/>
              </a:rPr>
              <a:t>（二）</a:t>
            </a:r>
            <a:r>
              <a:rPr lang="zh-CN" altLang="en-US" sz="2800">
                <a:solidFill>
                  <a:schemeClr val="accent3"/>
                </a:solidFill>
                <a:latin typeface="汉仪雅酷黑 85W" panose="020B0904020202020204" pitchFamily="34" charset="-122"/>
                <a:ea typeface="汉仪雅酷黑 85W" panose="020B0904020202020204" pitchFamily="34" charset="-122"/>
                <a:sym typeface="汉仪正圆-55W" panose="00020600040101010101" pitchFamily="18" charset="-122"/>
              </a:rPr>
              <a:t>综合布线系统的发展阶段</a:t>
            </a:r>
            <a:endParaRPr lang="zh-CN" altLang="en-US" sz="2800">
              <a:solidFill>
                <a:schemeClr val="accent3"/>
              </a:solidFill>
              <a:latin typeface="汉仪雅酷黑 85W" panose="020B0904020202020204" pitchFamily="34" charset="-122"/>
              <a:ea typeface="汉仪雅酷黑 85W" panose="020B0904020202020204" pitchFamily="34" charset="-122"/>
              <a:sym typeface="汉仪正圆-55W" panose="00020600040101010101" pitchFamily="18" charset="-122"/>
            </a:endParaRPr>
          </a:p>
        </p:txBody>
      </p:sp>
      <p:sp>
        <p:nvSpPr>
          <p:cNvPr id="2" name="矩形 1"/>
          <p:cNvSpPr/>
          <p:nvPr>
            <p:custDataLst>
              <p:tags r:id="rId2"/>
            </p:custDataLst>
          </p:nvPr>
        </p:nvSpPr>
        <p:spPr>
          <a:xfrm>
            <a:off x="2146396" y="1944963"/>
            <a:ext cx="8999550" cy="1789340"/>
          </a:xfrm>
          <a:prstGeom prst="rect">
            <a:avLst/>
          </a:prstGeom>
          <a:noFill/>
        </p:spPr>
        <p:txBody>
          <a:bodyPr wrap="square" lIns="0" tIns="0" rIns="0" bIns="0" rtlCol="0" anchor="t" anchorCtr="0">
            <a:noAutofit/>
          </a:bodyPr>
          <a:p>
            <a:pPr algn="just">
              <a:lnSpc>
                <a:spcPct val="150000"/>
              </a:lnSpc>
              <a:spcBef>
                <a:spcPct val="0"/>
              </a:spcBef>
              <a:spcAft>
                <a:spcPct val="0"/>
              </a:spcAft>
            </a:pPr>
            <a:r>
              <a:rPr lang="en-US" altLang="en-US">
                <a:solidFill>
                  <a:schemeClr val="tx1">
                    <a:lumMod val="85000"/>
                    <a:lumOff val="15000"/>
                  </a:schemeClr>
                </a:solidFill>
                <a:latin typeface="汉仪正圆-55W" panose="00020600040101010101" pitchFamily="18" charset="-122"/>
                <a:ea typeface="汉仪正圆-55W" panose="00020600040101010101" pitchFamily="18" charset="-122"/>
                <a:cs typeface="汉仪正圆-55W" panose="00020600040101010101" pitchFamily="18" charset="-122"/>
                <a:sym typeface="汉仪正圆-55W" panose="00020600040101010101" pitchFamily="18" charset="-122"/>
              </a:rPr>
              <a:t>1995-1997</a:t>
            </a:r>
            <a:r>
              <a:rPr lang="zh-CN" altLang="en-US">
                <a:solidFill>
                  <a:schemeClr val="tx1">
                    <a:lumMod val="85000"/>
                    <a:lumOff val="15000"/>
                  </a:schemeClr>
                </a:solidFill>
                <a:latin typeface="汉仪正圆-55W" panose="00020600040101010101" pitchFamily="18" charset="-122"/>
                <a:ea typeface="汉仪正圆-55W" panose="00020600040101010101" pitchFamily="18" charset="-122"/>
                <a:cs typeface="汉仪正圆-55W" panose="00020600040101010101" pitchFamily="18" charset="-122"/>
                <a:sym typeface="汉仪正圆-55W" panose="00020600040101010101" pitchFamily="18" charset="-122"/>
              </a:rPr>
              <a:t>年为推广应用时期，开始广泛地推广应用和关注工程质量，网络技术更多地采用</a:t>
            </a:r>
            <a:r>
              <a:rPr lang="en-US" altLang="zh-CN">
                <a:solidFill>
                  <a:schemeClr val="tx1">
                    <a:lumMod val="85000"/>
                    <a:lumOff val="15000"/>
                  </a:schemeClr>
                </a:solidFill>
                <a:latin typeface="汉仪正圆-55W" panose="00020600040101010101" pitchFamily="18" charset="-122"/>
                <a:ea typeface="汉仪正圆-55W" panose="00020600040101010101" pitchFamily="18" charset="-122"/>
                <a:cs typeface="汉仪正圆-55W" panose="00020600040101010101" pitchFamily="18" charset="-122"/>
                <a:sym typeface="汉仪正圆-55W" panose="00020600040101010101" pitchFamily="18" charset="-122"/>
              </a:rPr>
              <a:t>10/100 Mbit/s</a:t>
            </a:r>
            <a:r>
              <a:rPr lang="zh-CN" altLang="en-US">
                <a:solidFill>
                  <a:schemeClr val="tx1">
                    <a:lumMod val="85000"/>
                    <a:lumOff val="15000"/>
                  </a:schemeClr>
                </a:solidFill>
                <a:latin typeface="汉仪正圆-55W" panose="00020600040101010101" pitchFamily="18" charset="-122"/>
                <a:ea typeface="汉仪正圆-55W" panose="00020600040101010101" pitchFamily="18" charset="-122"/>
                <a:cs typeface="汉仪正圆-55W" panose="00020600040101010101" pitchFamily="18" charset="-122"/>
                <a:sym typeface="汉仪正圆-55W" panose="00020600040101010101" pitchFamily="18" charset="-122"/>
              </a:rPr>
              <a:t>以太网和</a:t>
            </a:r>
            <a:r>
              <a:rPr lang="en-US" altLang="zh-CN">
                <a:solidFill>
                  <a:schemeClr val="tx1">
                    <a:lumMod val="85000"/>
                    <a:lumOff val="15000"/>
                  </a:schemeClr>
                </a:solidFill>
                <a:latin typeface="汉仪正圆-55W" panose="00020600040101010101" pitchFamily="18" charset="-122"/>
                <a:ea typeface="汉仪正圆-55W" panose="00020600040101010101" pitchFamily="18" charset="-122"/>
                <a:cs typeface="汉仪正圆-55W" panose="00020600040101010101" pitchFamily="18" charset="-122"/>
                <a:sym typeface="汉仪正圆-55W" panose="00020600040101010101" pitchFamily="18" charset="-122"/>
              </a:rPr>
              <a:t>100 Mbit/s FDDI</a:t>
            </a:r>
            <a:r>
              <a:rPr lang="zh-CN" altLang="en-US">
                <a:solidFill>
                  <a:schemeClr val="tx1">
                    <a:lumMod val="85000"/>
                    <a:lumOff val="15000"/>
                  </a:schemeClr>
                </a:solidFill>
                <a:latin typeface="汉仪正圆-55W" panose="00020600040101010101" pitchFamily="18" charset="-122"/>
                <a:ea typeface="汉仪正圆-55W" panose="00020600040101010101" pitchFamily="18" charset="-122"/>
                <a:cs typeface="汉仪正圆-55W" panose="00020600040101010101" pitchFamily="18" charset="-122"/>
                <a:sym typeface="汉仪正圆-55W" panose="00020600040101010101" pitchFamily="18" charset="-122"/>
              </a:rPr>
              <a:t>光纤网。</a:t>
            </a:r>
            <a:endParaRPr lang="zh-CN" altLang="en-US">
              <a:solidFill>
                <a:schemeClr val="tx1">
                  <a:lumMod val="85000"/>
                  <a:lumOff val="15000"/>
                </a:schemeClr>
              </a:solidFill>
              <a:latin typeface="汉仪正圆-55W" panose="00020600040101010101" pitchFamily="18" charset="-122"/>
              <a:ea typeface="汉仪正圆-55W" panose="00020600040101010101" pitchFamily="18" charset="-122"/>
              <a:cs typeface="汉仪正圆-55W" panose="00020600040101010101" pitchFamily="18" charset="-122"/>
              <a:sym typeface="汉仪正圆-55W" panose="00020600040101010101" pitchFamily="18" charset="-122"/>
            </a:endParaRPr>
          </a:p>
        </p:txBody>
      </p:sp>
      <p:sp>
        <p:nvSpPr>
          <p:cNvPr id="3" name="矩形 2"/>
          <p:cNvSpPr/>
          <p:nvPr>
            <p:custDataLst>
              <p:tags r:id="rId3"/>
            </p:custDataLst>
          </p:nvPr>
        </p:nvSpPr>
        <p:spPr>
          <a:xfrm>
            <a:off x="2146396" y="1475721"/>
            <a:ext cx="8999549" cy="461719"/>
          </a:xfrm>
          <a:prstGeom prst="rect">
            <a:avLst/>
          </a:prstGeom>
          <a:noFill/>
        </p:spPr>
        <p:txBody>
          <a:bodyPr wrap="square" lIns="0" tIns="0" rIns="0" bIns="0" rtlCol="0" anchor="ctr" anchorCtr="0">
            <a:noAutofit/>
          </a:bodyPr>
          <a:p>
            <a:pPr algn="just">
              <a:spcBef>
                <a:spcPct val="0"/>
              </a:spcBef>
              <a:spcAft>
                <a:spcPct val="0"/>
              </a:spcAft>
            </a:pPr>
            <a:r>
              <a:rPr lang="zh-CN" altLang="en-US" sz="2200" b="1">
                <a:solidFill>
                  <a:schemeClr val="accent1"/>
                </a:solidFill>
                <a:latin typeface="汉仪正圆-55W" panose="00020600040101010101" pitchFamily="18" charset="-122"/>
                <a:ea typeface="汉仪正圆-55W" panose="00020600040101010101" pitchFamily="18" charset="-122"/>
                <a:cs typeface="汉仪正圆-55W" panose="00020600040101010101" pitchFamily="18" charset="-122"/>
                <a:sym typeface="汉仪正圆-55W" panose="00020600040101010101" pitchFamily="18" charset="-122"/>
              </a:rPr>
              <a:t>推广应用与工程质量关注</a:t>
            </a:r>
            <a:endParaRPr lang="zh-CN" altLang="en-US" sz="2200" b="1">
              <a:solidFill>
                <a:schemeClr val="accent1"/>
              </a:solidFill>
              <a:latin typeface="汉仪正圆-55W" panose="00020600040101010101" pitchFamily="18" charset="-122"/>
              <a:ea typeface="汉仪正圆-55W" panose="00020600040101010101" pitchFamily="18" charset="-122"/>
              <a:cs typeface="汉仪正圆-55W" panose="00020600040101010101" pitchFamily="18" charset="-122"/>
              <a:sym typeface="汉仪正圆-55W" panose="00020600040101010101" pitchFamily="18" charset="-122"/>
            </a:endParaRPr>
          </a:p>
        </p:txBody>
      </p:sp>
      <p:sp>
        <p:nvSpPr>
          <p:cNvPr id="14" name="矩形 3"/>
          <p:cNvSpPr/>
          <p:nvPr>
            <p:custDataLst>
              <p:tags r:id="rId4"/>
            </p:custDataLst>
          </p:nvPr>
        </p:nvSpPr>
        <p:spPr>
          <a:xfrm>
            <a:off x="1246646" y="1542393"/>
            <a:ext cx="579571" cy="579571"/>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p>
            <a:pPr algn="ctr">
              <a:spcBef>
                <a:spcPct val="0"/>
              </a:spcBef>
              <a:spcAft>
                <a:spcPct val="0"/>
              </a:spcAft>
            </a:pPr>
            <a:r>
              <a:rPr lang="en-US" altLang="zh-CN" sz="2400">
                <a:solidFill>
                  <a:schemeClr val="lt1">
                    <a:lumMod val="100000"/>
                  </a:schemeClr>
                </a:solidFill>
                <a:latin typeface="汉仪正圆-55W" panose="00020600040101010101" pitchFamily="18" charset="-122"/>
                <a:ea typeface="汉仪正圆-55W" panose="00020600040101010101" pitchFamily="18" charset="-122"/>
                <a:cs typeface="汉仪正圆-55W" panose="00020600040101010101" pitchFamily="18" charset="-122"/>
                <a:sym typeface="汉仪正圆-55W" panose="00020600040101010101" pitchFamily="18" charset="-122"/>
              </a:rPr>
              <a:t>01</a:t>
            </a:r>
            <a:endParaRPr lang="en-US" altLang="zh-CN" sz="2400">
              <a:solidFill>
                <a:schemeClr val="lt1">
                  <a:lumMod val="100000"/>
                </a:schemeClr>
              </a:solidFill>
              <a:latin typeface="汉仪正圆-55W" panose="00020600040101010101" pitchFamily="18" charset="-122"/>
              <a:ea typeface="汉仪正圆-55W" panose="00020600040101010101" pitchFamily="18" charset="-122"/>
              <a:cs typeface="汉仪正圆-55W" panose="00020600040101010101" pitchFamily="18" charset="-122"/>
              <a:sym typeface="汉仪正圆-55W" panose="00020600040101010101" pitchFamily="18" charset="-122"/>
            </a:endParaRPr>
          </a:p>
        </p:txBody>
      </p:sp>
      <p:sp>
        <p:nvSpPr>
          <p:cNvPr id="15" name="矩形 4"/>
          <p:cNvSpPr/>
          <p:nvPr>
            <p:custDataLst>
              <p:tags r:id="rId5"/>
            </p:custDataLst>
          </p:nvPr>
        </p:nvSpPr>
        <p:spPr>
          <a:xfrm>
            <a:off x="2145761" y="4412449"/>
            <a:ext cx="8999549" cy="1789340"/>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a:solidFill>
                  <a:schemeClr val="tx1">
                    <a:lumMod val="85000"/>
                    <a:lumOff val="15000"/>
                  </a:schemeClr>
                </a:solidFill>
                <a:latin typeface="汉仪正圆-55W" panose="00020600040101010101" pitchFamily="18" charset="-122"/>
                <a:ea typeface="汉仪正圆-55W" panose="00020600040101010101" pitchFamily="18" charset="-122"/>
                <a:cs typeface="汉仪正圆-55W" panose="00020600040101010101" pitchFamily="18" charset="-122"/>
                <a:sym typeface="汉仪正圆-55W" panose="00020600040101010101" pitchFamily="18" charset="-122"/>
              </a:rPr>
              <a:t>此阶段布线系统性能等级以</a:t>
            </a:r>
            <a:r>
              <a:rPr lang="en-US" altLang="zh-CN">
                <a:solidFill>
                  <a:schemeClr val="tx1">
                    <a:lumMod val="85000"/>
                    <a:lumOff val="15000"/>
                  </a:schemeClr>
                </a:solidFill>
                <a:latin typeface="汉仪正圆-55W" panose="00020600040101010101" pitchFamily="18" charset="-122"/>
                <a:ea typeface="汉仪正圆-55W" panose="00020600040101010101" pitchFamily="18" charset="-122"/>
                <a:cs typeface="汉仪正圆-55W" panose="00020600040101010101" pitchFamily="18" charset="-122"/>
                <a:sym typeface="汉仪正圆-55W" panose="00020600040101010101" pitchFamily="18" charset="-122"/>
              </a:rPr>
              <a:t>5</a:t>
            </a:r>
            <a:r>
              <a:rPr lang="zh-CN" altLang="en-US">
                <a:solidFill>
                  <a:schemeClr val="tx1">
                    <a:lumMod val="85000"/>
                    <a:lumOff val="15000"/>
                  </a:schemeClr>
                </a:solidFill>
                <a:latin typeface="汉仪正圆-55W" panose="00020600040101010101" pitchFamily="18" charset="-122"/>
                <a:ea typeface="汉仪正圆-55W" panose="00020600040101010101" pitchFamily="18" charset="-122"/>
                <a:cs typeface="汉仪正圆-55W" panose="00020600040101010101" pitchFamily="18" charset="-122"/>
                <a:sym typeface="汉仪正圆-55W" panose="00020600040101010101" pitchFamily="18" charset="-122"/>
              </a:rPr>
              <a:t>类（</a:t>
            </a:r>
            <a:r>
              <a:rPr lang="en-US" altLang="zh-CN">
                <a:solidFill>
                  <a:schemeClr val="tx1">
                    <a:lumMod val="85000"/>
                    <a:lumOff val="15000"/>
                  </a:schemeClr>
                </a:solidFill>
                <a:latin typeface="汉仪正圆-55W" panose="00020600040101010101" pitchFamily="18" charset="-122"/>
                <a:ea typeface="汉仪正圆-55W" panose="00020600040101010101" pitchFamily="18" charset="-122"/>
                <a:cs typeface="汉仪正圆-55W" panose="00020600040101010101" pitchFamily="18" charset="-122"/>
                <a:sym typeface="汉仪正圆-55W" panose="00020600040101010101" pitchFamily="18" charset="-122"/>
              </a:rPr>
              <a:t>100 MHz</a:t>
            </a:r>
            <a:r>
              <a:rPr lang="zh-CN" altLang="en-US">
                <a:solidFill>
                  <a:schemeClr val="tx1">
                    <a:lumMod val="85000"/>
                    <a:lumOff val="15000"/>
                  </a:schemeClr>
                </a:solidFill>
                <a:latin typeface="汉仪正圆-55W" panose="00020600040101010101" pitchFamily="18" charset="-122"/>
                <a:ea typeface="汉仪正圆-55W" panose="00020600040101010101" pitchFamily="18" charset="-122"/>
                <a:cs typeface="汉仪正圆-55W" panose="00020600040101010101" pitchFamily="18" charset="-122"/>
                <a:sym typeface="汉仪正圆-55W" panose="00020600040101010101" pitchFamily="18" charset="-122"/>
              </a:rPr>
              <a:t>）和多模光纤产品为主，并开始重视工程验收及测试仪表的选用。</a:t>
            </a:r>
            <a:endParaRPr lang="zh-CN" altLang="en-US">
              <a:solidFill>
                <a:schemeClr val="tx1">
                  <a:lumMod val="85000"/>
                  <a:lumOff val="15000"/>
                </a:schemeClr>
              </a:solidFill>
              <a:latin typeface="汉仪正圆-55W" panose="00020600040101010101" pitchFamily="18" charset="-122"/>
              <a:ea typeface="汉仪正圆-55W" panose="00020600040101010101" pitchFamily="18" charset="-122"/>
              <a:cs typeface="汉仪正圆-55W" panose="00020600040101010101" pitchFamily="18" charset="-122"/>
              <a:sym typeface="汉仪正圆-55W" panose="00020600040101010101" pitchFamily="18" charset="-122"/>
            </a:endParaRPr>
          </a:p>
        </p:txBody>
      </p:sp>
      <p:sp>
        <p:nvSpPr>
          <p:cNvPr id="16" name="矩形 5"/>
          <p:cNvSpPr/>
          <p:nvPr>
            <p:custDataLst>
              <p:tags r:id="rId6"/>
            </p:custDataLst>
          </p:nvPr>
        </p:nvSpPr>
        <p:spPr>
          <a:xfrm>
            <a:off x="2145761" y="3943208"/>
            <a:ext cx="8999549" cy="461719"/>
          </a:xfrm>
          <a:prstGeom prst="rect">
            <a:avLst/>
          </a:prstGeom>
          <a:noFill/>
        </p:spPr>
        <p:txBody>
          <a:bodyPr wrap="square" lIns="0" tIns="0" rIns="0" bIns="0" rtlCol="0" anchor="ctr" anchorCtr="0">
            <a:noAutofit/>
          </a:bodyPr>
          <a:p>
            <a:pPr algn="just">
              <a:spcBef>
                <a:spcPct val="0"/>
              </a:spcBef>
              <a:spcAft>
                <a:spcPct val="0"/>
              </a:spcAft>
            </a:pPr>
            <a:r>
              <a:rPr lang="zh-CN" altLang="en-US" sz="2200" b="1">
                <a:solidFill>
                  <a:schemeClr val="accent2"/>
                </a:solidFill>
                <a:latin typeface="汉仪正圆-55W" panose="00020600040101010101" pitchFamily="18" charset="-122"/>
                <a:ea typeface="汉仪正圆-55W" panose="00020600040101010101" pitchFamily="18" charset="-122"/>
                <a:cs typeface="汉仪正圆-55W" panose="00020600040101010101" pitchFamily="18" charset="-122"/>
                <a:sym typeface="汉仪正圆-55W" panose="00020600040101010101" pitchFamily="18" charset="-122"/>
              </a:rPr>
              <a:t>布线系统性能等级的升级</a:t>
            </a:r>
            <a:endParaRPr lang="zh-CN" altLang="en-US" sz="2200" b="1">
              <a:solidFill>
                <a:schemeClr val="accent2"/>
              </a:solidFill>
              <a:latin typeface="汉仪正圆-55W" panose="00020600040101010101" pitchFamily="18" charset="-122"/>
              <a:ea typeface="汉仪正圆-55W" panose="00020600040101010101" pitchFamily="18" charset="-122"/>
              <a:cs typeface="汉仪正圆-55W" panose="00020600040101010101" pitchFamily="18" charset="-122"/>
              <a:sym typeface="汉仪正圆-55W" panose="00020600040101010101" pitchFamily="18" charset="-122"/>
            </a:endParaRPr>
          </a:p>
        </p:txBody>
      </p:sp>
      <p:sp>
        <p:nvSpPr>
          <p:cNvPr id="17" name="矩形 7"/>
          <p:cNvSpPr/>
          <p:nvPr>
            <p:custDataLst>
              <p:tags r:id="rId7"/>
            </p:custDataLst>
          </p:nvPr>
        </p:nvSpPr>
        <p:spPr>
          <a:xfrm>
            <a:off x="1246011" y="4009879"/>
            <a:ext cx="579571" cy="579571"/>
          </a:xfrm>
          <a:prstGeom prst="rect">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p>
            <a:pPr algn="ctr">
              <a:spcBef>
                <a:spcPct val="0"/>
              </a:spcBef>
              <a:spcAft>
                <a:spcPct val="0"/>
              </a:spcAft>
            </a:pPr>
            <a:r>
              <a:rPr lang="en-US" altLang="zh-CN" sz="2400">
                <a:solidFill>
                  <a:schemeClr val="lt1">
                    <a:lumMod val="100000"/>
                  </a:schemeClr>
                </a:solidFill>
                <a:latin typeface="汉仪正圆-55W" panose="00020600040101010101" pitchFamily="18" charset="-122"/>
                <a:ea typeface="汉仪正圆-55W" panose="00020600040101010101" pitchFamily="18" charset="-122"/>
                <a:cs typeface="汉仪正圆-55W" panose="00020600040101010101" pitchFamily="18" charset="-122"/>
                <a:sym typeface="汉仪正圆-55W" panose="00020600040101010101" pitchFamily="18" charset="-122"/>
              </a:rPr>
              <a:t>02</a:t>
            </a:r>
            <a:endParaRPr lang="en-US" altLang="zh-CN" sz="2400">
              <a:solidFill>
                <a:schemeClr val="lt1">
                  <a:lumMod val="100000"/>
                </a:schemeClr>
              </a:solidFill>
              <a:latin typeface="汉仪正圆-55W" panose="00020600040101010101" pitchFamily="18" charset="-122"/>
              <a:ea typeface="汉仪正圆-55W" panose="00020600040101010101" pitchFamily="18" charset="-122"/>
              <a:cs typeface="汉仪正圆-55W" panose="00020600040101010101" pitchFamily="18" charset="-122"/>
              <a:sym typeface="汉仪正圆-55W" panose="00020600040101010101" pitchFamily="18" charset="-122"/>
            </a:endParaRPr>
          </a:p>
        </p:txBody>
      </p:sp>
    </p:spTree>
    <p:custDataLst>
      <p:tags r:id="rId8"/>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idx="4294967295"/>
            <p:custDataLst>
              <p:tags r:id="rId1"/>
            </p:custDataLst>
          </p:nvPr>
        </p:nvSpPr>
        <p:spPr>
          <a:xfrm>
            <a:off x="1703705" y="903605"/>
            <a:ext cx="5536565" cy="467995"/>
          </a:xfrm>
        </p:spPr>
        <p:txBody>
          <a:bodyPr/>
          <a:lstStyle/>
          <a:p>
            <a:r>
              <a:rPr lang="zh-CN" altLang="en-US" sz="2800">
                <a:solidFill>
                  <a:schemeClr val="accent3"/>
                </a:solidFill>
              </a:rPr>
              <a:t>（三）</a:t>
            </a:r>
            <a:r>
              <a:rPr lang="zh-CN" altLang="en-US" sz="2800">
                <a:solidFill>
                  <a:schemeClr val="accent3"/>
                </a:solidFill>
                <a:sym typeface="汉仪正圆-55W" panose="00020600040101010101" pitchFamily="18" charset="-122"/>
              </a:rPr>
              <a:t>综合布线系统的发展阶段</a:t>
            </a:r>
            <a:endParaRPr lang="zh-CN" altLang="en-US" sz="2800">
              <a:solidFill>
                <a:schemeClr val="accent3"/>
              </a:solidFill>
              <a:sym typeface="汉仪正圆-55W" panose="00020600040101010101" pitchFamily="18" charset="-122"/>
            </a:endParaRPr>
          </a:p>
        </p:txBody>
      </p:sp>
      <p:pic>
        <p:nvPicPr>
          <p:cNvPr id="129" name="图片 128" descr="/data/temp/1ae2fb25-62ec-11f0-bca8-dad6555797ed.jpg@base@tag=imgScale&amp;m=1&amp;w=1537&amp;h=1903&amp;q=951ae2fb25-62ec-11f0-bca8-dad6555797ed"/>
          <p:cNvPicPr>
            <a:picLocks noChangeAspect="1"/>
          </p:cNvPicPr>
          <p:nvPr>
            <p:custDataLst>
              <p:tags r:id="rId2"/>
            </p:custDataLst>
          </p:nvPr>
        </p:nvPicPr>
        <p:blipFill rotWithShape="1">
          <a:blip r:embed="rId3"/>
          <a:srcRect t="8721" b="8721"/>
          <a:stretch>
            <a:fillRect/>
          </a:stretch>
        </p:blipFill>
        <p:spPr>
          <a:xfrm>
            <a:off x="6655720" y="1"/>
            <a:ext cx="5536279" cy="6857999"/>
          </a:xfrm>
          <a:custGeom>
            <a:avLst/>
            <a:gdLst>
              <a:gd name="connsiteX0" fmla="*/ 3428998 w 5536279"/>
              <a:gd name="connsiteY0" fmla="*/ 0 h 6857999"/>
              <a:gd name="connsiteX1" fmla="*/ 5536279 w 5536279"/>
              <a:gd name="connsiteY1" fmla="*/ 0 h 6857999"/>
              <a:gd name="connsiteX2" fmla="*/ 5536279 w 5536279"/>
              <a:gd name="connsiteY2" fmla="*/ 2704204 h 6857999"/>
              <a:gd name="connsiteX3" fmla="*/ 4811483 w 5536279"/>
              <a:gd name="connsiteY3" fmla="*/ 3429000 h 6857999"/>
              <a:gd name="connsiteX4" fmla="*/ 5536279 w 5536279"/>
              <a:gd name="connsiteY4" fmla="*/ 4153796 h 6857999"/>
              <a:gd name="connsiteX5" fmla="*/ 5536279 w 5536279"/>
              <a:gd name="connsiteY5" fmla="*/ 6857999 h 6857999"/>
              <a:gd name="connsiteX6" fmla="*/ 3428999 w 5536279"/>
              <a:gd name="connsiteY6" fmla="*/ 6857999 h 6857999"/>
              <a:gd name="connsiteX7" fmla="*/ 0 w 5536279"/>
              <a:gd name="connsiteY7" fmla="*/ 3429000 h 6857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536279" h="6857999">
                <a:moveTo>
                  <a:pt x="3428998" y="0"/>
                </a:moveTo>
                <a:lnTo>
                  <a:pt x="5536279" y="0"/>
                </a:lnTo>
                <a:lnTo>
                  <a:pt x="5536279" y="2704204"/>
                </a:lnTo>
                <a:lnTo>
                  <a:pt x="4811483" y="3429000"/>
                </a:lnTo>
                <a:lnTo>
                  <a:pt x="5536279" y="4153796"/>
                </a:lnTo>
                <a:lnTo>
                  <a:pt x="5536279" y="6857999"/>
                </a:lnTo>
                <a:lnTo>
                  <a:pt x="3428999" y="6857999"/>
                </a:lnTo>
                <a:lnTo>
                  <a:pt x="0" y="3429000"/>
                </a:lnTo>
                <a:close/>
              </a:path>
            </a:pathLst>
          </a:custGeom>
          <a:solidFill>
            <a:schemeClr val="accent1">
              <a:alpha val="0"/>
            </a:schemeClr>
          </a:solidFill>
          <a:ln w="9525">
            <a:solidFill>
              <a:schemeClr val="accent1">
                <a:alpha val="10000"/>
              </a:schemeClr>
            </a:solidFill>
          </a:ln>
        </p:spPr>
      </p:pic>
      <p:sp>
        <p:nvSpPr>
          <p:cNvPr id="6" name="边界"/>
          <p:cNvSpPr/>
          <p:nvPr>
            <p:custDataLst>
              <p:tags r:id="rId4"/>
            </p:custDataLst>
          </p:nvPr>
        </p:nvSpPr>
        <p:spPr>
          <a:xfrm>
            <a:off x="640991" y="1684655"/>
            <a:ext cx="5184225" cy="4574540"/>
          </a:xfrm>
          <a:prstGeom prst="rect">
            <a:avLst/>
          </a:prstGeom>
          <a:solidFill>
            <a:srgbClr val="FFFFFF">
              <a:alpha val="0"/>
            </a:srgbClr>
          </a:solidFill>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olidFill>
                <a:schemeClr val="lt1"/>
              </a:solidFill>
              <a:latin typeface="汉仪雅酷黑 85W" panose="020B0904020202020204" pitchFamily="34" charset="-122"/>
              <a:ea typeface="汉仪正圆-55W" panose="00020600040101010101" pitchFamily="18" charset="-122"/>
              <a:sym typeface="汉仪正圆-55W" panose="00020600040101010101" pitchFamily="18" charset="-122"/>
            </a:endParaRPr>
          </a:p>
        </p:txBody>
      </p:sp>
      <p:sp>
        <p:nvSpPr>
          <p:cNvPr id="87" name="正文"/>
          <p:cNvSpPr txBox="1"/>
          <p:nvPr>
            <p:custDataLst>
              <p:tags r:id="rId5"/>
            </p:custDataLst>
          </p:nvPr>
        </p:nvSpPr>
        <p:spPr>
          <a:xfrm>
            <a:off x="1288781" y="2528687"/>
            <a:ext cx="4527544" cy="1164117"/>
          </a:xfrm>
          <a:prstGeom prst="rect">
            <a:avLst/>
          </a:prstGeom>
          <a:noFill/>
        </p:spPr>
        <p:txBody>
          <a:bodyPr wrap="square" lIns="0" tIns="0" rIns="0" bIns="0" rtlCol="0" anchor="t" anchorCtr="0">
            <a:noAutofit/>
          </a:bodyPr>
          <a:lstStyle/>
          <a:p>
            <a:pPr indent="0" algn="just" fontAlgn="auto">
              <a:lnSpc>
                <a:spcPct val="150000"/>
              </a:lnSpc>
              <a:spcBef>
                <a:spcPts val="0"/>
              </a:spcBef>
              <a:spcAft>
                <a:spcPts val="0"/>
              </a:spcAft>
            </a:pPr>
            <a:r>
              <a:rPr lang="en-US" altLang="en-US" sz="1600" kern="0" dirty="0">
                <a:ln>
                  <a:noFill/>
                  <a:prstDash val="sysDot"/>
                </a:ln>
                <a:solidFill>
                  <a:schemeClr val="tx1">
                    <a:lumMod val="85000"/>
                    <a:lumOff val="15000"/>
                  </a:schemeClr>
                </a:solidFill>
                <a:latin typeface="汉仪正圆-55W" panose="00020600040101010101" pitchFamily="18" charset="-122"/>
                <a:ea typeface="汉仪正圆-55W" panose="00020600040101010101" pitchFamily="18" charset="-122"/>
                <a:sym typeface="汉仪正圆-55W" panose="00020600040101010101" pitchFamily="18" charset="-122"/>
              </a:rPr>
              <a:t>1997-2000</a:t>
            </a:r>
            <a:r>
              <a:rPr lang="zh-CN" altLang="en-US" sz="1600" kern="0" dirty="0">
                <a:ln>
                  <a:noFill/>
                  <a:prstDash val="sysDot"/>
                </a:ln>
                <a:solidFill>
                  <a:schemeClr val="tx1">
                    <a:lumMod val="85000"/>
                    <a:lumOff val="15000"/>
                  </a:schemeClr>
                </a:solidFill>
                <a:latin typeface="汉仪正圆-55W" panose="00020600040101010101" pitchFamily="18" charset="-122"/>
                <a:ea typeface="汉仪正圆-55W" panose="00020600040101010101" pitchFamily="18" charset="-122"/>
                <a:sym typeface="汉仪正圆-55W" panose="00020600040101010101" pitchFamily="18" charset="-122"/>
              </a:rPr>
              <a:t>年为快速发展期，网络技术提出</a:t>
            </a:r>
            <a:r>
              <a:rPr lang="en-US" altLang="zh-CN" sz="1600" kern="0" dirty="0">
                <a:ln>
                  <a:noFill/>
                  <a:prstDash val="sysDot"/>
                </a:ln>
                <a:solidFill>
                  <a:schemeClr val="tx1">
                    <a:lumMod val="85000"/>
                    <a:lumOff val="15000"/>
                  </a:schemeClr>
                </a:solidFill>
                <a:latin typeface="汉仪正圆-55W" panose="00020600040101010101" pitchFamily="18" charset="-122"/>
                <a:ea typeface="汉仪正圆-55W" panose="00020600040101010101" pitchFamily="18" charset="-122"/>
                <a:sym typeface="汉仪正圆-55W" panose="00020600040101010101" pitchFamily="18" charset="-122"/>
              </a:rPr>
              <a:t>1000 Mbit/s</a:t>
            </a:r>
            <a:r>
              <a:rPr lang="zh-CN" altLang="en-US" sz="1600" kern="0" dirty="0">
                <a:ln>
                  <a:noFill/>
                  <a:prstDash val="sysDot"/>
                </a:ln>
                <a:solidFill>
                  <a:schemeClr val="tx1">
                    <a:lumMod val="85000"/>
                    <a:lumOff val="15000"/>
                  </a:schemeClr>
                </a:solidFill>
                <a:latin typeface="汉仪正圆-55W" panose="00020600040101010101" pitchFamily="18" charset="-122"/>
                <a:ea typeface="汉仪正圆-55W" panose="00020600040101010101" pitchFamily="18" charset="-122"/>
                <a:sym typeface="汉仪正圆-55W" panose="00020600040101010101" pitchFamily="18" charset="-122"/>
              </a:rPr>
              <a:t>以太网的概念和标准，综合布线工程的应用也从单一建筑物扩展至建筑群和住宅小区。</a:t>
            </a:r>
            <a:endParaRPr lang="zh-CN" altLang="en-US" sz="1600" kern="0" dirty="0">
              <a:ln>
                <a:noFill/>
                <a:prstDash val="sysDot"/>
              </a:ln>
              <a:solidFill>
                <a:schemeClr val="tx1">
                  <a:lumMod val="85000"/>
                  <a:lumOff val="15000"/>
                </a:schemeClr>
              </a:solidFill>
              <a:latin typeface="汉仪正圆-55W" panose="00020600040101010101" pitchFamily="18" charset="-122"/>
              <a:ea typeface="汉仪正圆-55W" panose="00020600040101010101" pitchFamily="18" charset="-122"/>
              <a:sym typeface="汉仪正圆-55W" panose="00020600040101010101" pitchFamily="18" charset="-122"/>
            </a:endParaRPr>
          </a:p>
        </p:txBody>
      </p:sp>
      <p:sp>
        <p:nvSpPr>
          <p:cNvPr id="88" name="标题"/>
          <p:cNvSpPr txBox="1"/>
          <p:nvPr>
            <p:custDataLst>
              <p:tags r:id="rId6"/>
            </p:custDataLst>
          </p:nvPr>
        </p:nvSpPr>
        <p:spPr>
          <a:xfrm>
            <a:off x="1288781" y="2091747"/>
            <a:ext cx="4526908" cy="440751"/>
          </a:xfrm>
          <a:prstGeom prst="rect">
            <a:avLst/>
          </a:prstGeom>
          <a:noFill/>
        </p:spPr>
        <p:txBody>
          <a:bodyPr wrap="square" lIns="0" tIns="0" rIns="0" bIns="71755" rtlCol="0" anchor="b" anchorCtr="0">
            <a:noAutofit/>
          </a:bodyPr>
          <a:lstStyle/>
          <a:p>
            <a:pPr indent="0" algn="l" fontAlgn="auto">
              <a:lnSpc>
                <a:spcPct val="120000"/>
              </a:lnSpc>
            </a:pPr>
            <a:r>
              <a:rPr lang="zh-CN" altLang="en-US" sz="2000" b="1" dirty="0">
                <a:solidFill>
                  <a:schemeClr val="tx1">
                    <a:lumMod val="85000"/>
                    <a:lumOff val="15000"/>
                  </a:schemeClr>
                </a:solidFill>
                <a:uFillTx/>
                <a:latin typeface="汉仪正圆-55W" panose="00020600040101010101" pitchFamily="18" charset="-122"/>
                <a:ea typeface="汉仪正圆-55W" panose="00020600040101010101" pitchFamily="18" charset="-122"/>
                <a:sym typeface="汉仪正圆-55W" panose="00020600040101010101" pitchFamily="18" charset="-122"/>
              </a:rPr>
              <a:t>快速发展期的网络技术</a:t>
            </a:r>
            <a:endParaRPr lang="zh-CN" altLang="en-US" sz="2000" b="1" dirty="0">
              <a:solidFill>
                <a:schemeClr val="tx1">
                  <a:lumMod val="85000"/>
                  <a:lumOff val="15000"/>
                </a:schemeClr>
              </a:solidFill>
              <a:uFillTx/>
              <a:latin typeface="汉仪正圆-55W" panose="00020600040101010101" pitchFamily="18" charset="-122"/>
              <a:ea typeface="汉仪正圆-55W" panose="00020600040101010101" pitchFamily="18" charset="-122"/>
              <a:sym typeface="汉仪正圆-55W" panose="00020600040101010101" pitchFamily="18" charset="-122"/>
            </a:endParaRPr>
          </a:p>
        </p:txBody>
      </p:sp>
      <p:sp>
        <p:nvSpPr>
          <p:cNvPr id="89" name="圆角矩形 88"/>
          <p:cNvSpPr>
            <a:spLocks noChangeAspect="1"/>
          </p:cNvSpPr>
          <p:nvPr>
            <p:custDataLst>
              <p:tags r:id="rId7"/>
            </p:custDataLst>
          </p:nvPr>
        </p:nvSpPr>
        <p:spPr>
          <a:xfrm>
            <a:off x="649882" y="2164147"/>
            <a:ext cx="469330" cy="468060"/>
          </a:xfrm>
          <a:prstGeom prst="roundRect">
            <a:avLst>
              <a:gd name="adj" fmla="val 10363"/>
            </a:avLst>
          </a:prstGeom>
          <a:solidFill>
            <a:schemeClr val="accent1"/>
          </a:solidFill>
          <a:ln>
            <a:noFill/>
          </a:ln>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none" numCol="1" spcCol="0" rtlCol="0" fromWordArt="0" anchor="ctr" anchorCtr="0" forceAA="0" compatLnSpc="1">
            <a:noAutofit/>
          </a:bodyPr>
          <a:lstStyle>
            <a:defPPr>
              <a:defRPr lang="zh-CN"/>
            </a:defPPr>
            <a:lvl1pPr marL="0" algn="l" defTabSz="914400" rtl="0" eaLnBrk="1" latinLnBrk="0" hangingPunct="1">
              <a:defRPr sz="1800" kern="1200">
                <a:solidFill>
                  <a:srgbClr val="FFFFFF"/>
                </a:solidFill>
                <a:latin typeface="+mn-lt"/>
                <a:ea typeface="+mn-ea"/>
                <a:cs typeface="+mn-cs"/>
              </a:defRPr>
            </a:lvl1pPr>
            <a:lvl2pPr marL="457200" algn="l" defTabSz="914400" rtl="0" eaLnBrk="1" latinLnBrk="0" hangingPunct="1">
              <a:defRPr sz="1800" kern="1200">
                <a:solidFill>
                  <a:srgbClr val="FFFFFF"/>
                </a:solidFill>
                <a:latin typeface="+mn-lt"/>
                <a:ea typeface="+mn-ea"/>
                <a:cs typeface="+mn-cs"/>
              </a:defRPr>
            </a:lvl2pPr>
            <a:lvl3pPr marL="914400" algn="l" defTabSz="914400" rtl="0" eaLnBrk="1" latinLnBrk="0" hangingPunct="1">
              <a:defRPr sz="1800" kern="1200">
                <a:solidFill>
                  <a:srgbClr val="FFFFFF"/>
                </a:solidFill>
                <a:latin typeface="+mn-lt"/>
                <a:ea typeface="+mn-ea"/>
                <a:cs typeface="+mn-cs"/>
              </a:defRPr>
            </a:lvl3pPr>
            <a:lvl4pPr marL="1371600" algn="l" defTabSz="914400" rtl="0" eaLnBrk="1" latinLnBrk="0" hangingPunct="1">
              <a:defRPr sz="1800" kern="1200">
                <a:solidFill>
                  <a:srgbClr val="FFFFFF"/>
                </a:solidFill>
                <a:latin typeface="+mn-lt"/>
                <a:ea typeface="+mn-ea"/>
                <a:cs typeface="+mn-cs"/>
              </a:defRPr>
            </a:lvl4pPr>
            <a:lvl5pPr marL="1828800" algn="l" defTabSz="914400" rtl="0" eaLnBrk="1" latinLnBrk="0" hangingPunct="1">
              <a:defRPr sz="1800" kern="1200">
                <a:solidFill>
                  <a:srgbClr val="FFFFFF"/>
                </a:solidFill>
                <a:latin typeface="+mn-lt"/>
                <a:ea typeface="+mn-ea"/>
                <a:cs typeface="+mn-cs"/>
              </a:defRPr>
            </a:lvl5pPr>
            <a:lvl6pPr marL="2286000" algn="l" defTabSz="914400" rtl="0" eaLnBrk="1" latinLnBrk="0" hangingPunct="1">
              <a:defRPr sz="1800" kern="1200">
                <a:solidFill>
                  <a:srgbClr val="FFFFFF"/>
                </a:solidFill>
                <a:latin typeface="+mn-lt"/>
                <a:ea typeface="+mn-ea"/>
                <a:cs typeface="+mn-cs"/>
              </a:defRPr>
            </a:lvl6pPr>
            <a:lvl7pPr marL="2743200" algn="l" defTabSz="914400" rtl="0" eaLnBrk="1" latinLnBrk="0" hangingPunct="1">
              <a:defRPr sz="1800" kern="1200">
                <a:solidFill>
                  <a:srgbClr val="FFFFFF"/>
                </a:solidFill>
                <a:latin typeface="+mn-lt"/>
                <a:ea typeface="+mn-ea"/>
                <a:cs typeface="+mn-cs"/>
              </a:defRPr>
            </a:lvl7pPr>
            <a:lvl8pPr marL="3200400" algn="l" defTabSz="914400" rtl="0" eaLnBrk="1" latinLnBrk="0" hangingPunct="1">
              <a:defRPr sz="1800" kern="1200">
                <a:solidFill>
                  <a:srgbClr val="FFFFFF"/>
                </a:solidFill>
                <a:latin typeface="+mn-lt"/>
                <a:ea typeface="+mn-ea"/>
                <a:cs typeface="+mn-cs"/>
              </a:defRPr>
            </a:lvl8pPr>
            <a:lvl9pPr marL="3657600" algn="l" defTabSz="914400" rtl="0" eaLnBrk="1" latinLnBrk="0" hangingPunct="1">
              <a:defRPr sz="1800" kern="1200">
                <a:solidFill>
                  <a:srgbClr val="FFFFFF"/>
                </a:solidFill>
                <a:latin typeface="+mn-lt"/>
                <a:ea typeface="+mn-ea"/>
                <a:cs typeface="+mn-cs"/>
              </a:defRPr>
            </a:lvl9pPr>
          </a:lstStyle>
          <a:p>
            <a:pPr lvl="0" algn="ctr">
              <a:buClrTx/>
              <a:buSzTx/>
              <a:buFontTx/>
            </a:pPr>
            <a:endParaRPr lang="en-US" altLang="zh-CN" sz="2000" b="1">
              <a:solidFill>
                <a:srgbClr val="FFFFFF"/>
              </a:solidFill>
              <a:latin typeface="汉仪正圆-55W" panose="00020600040101010101" pitchFamily="18" charset="-122"/>
              <a:ea typeface="汉仪正圆-55W" panose="00020600040101010101" pitchFamily="18" charset="-122"/>
              <a:cs typeface="微软雅黑" panose="020B0503020204020204" charset="-122"/>
              <a:sym typeface="汉仪正圆-55W" panose="00020600040101010101" pitchFamily="18" charset="-122"/>
            </a:endParaRPr>
          </a:p>
        </p:txBody>
      </p:sp>
      <p:pic>
        <p:nvPicPr>
          <p:cNvPr id="90" name="图片 89" descr="32313538333935363b32313538333934333bb6d4bbb0"/>
          <p:cNvPicPr>
            <a:picLocks noChangeAspect="1"/>
          </p:cNvPicPr>
          <p:nvPr>
            <p:custDataLst>
              <p:tags r:id="rId8"/>
            </p:custDataLst>
          </p:nvPr>
        </p:nvPicPr>
        <p:blipFill>
          <a:blip r:embed="rId9">
            <a:extLst>
              <a:ext uri="{96DAC541-7B7A-43D3-8B79-37D633B846F1}">
                <asvg:svgBlip xmlns:asvg="http://schemas.microsoft.com/office/drawing/2016/SVG/main" r:embed="rId10"/>
              </a:ext>
            </a:extLst>
          </a:blip>
          <a:stretch>
            <a:fillRect/>
          </a:stretch>
        </p:blipFill>
        <p:spPr>
          <a:xfrm>
            <a:off x="758482" y="2272112"/>
            <a:ext cx="252130" cy="252130"/>
          </a:xfrm>
          <a:prstGeom prst="rect">
            <a:avLst/>
          </a:prstGeom>
        </p:spPr>
      </p:pic>
      <p:sp>
        <p:nvSpPr>
          <p:cNvPr id="44" name="正文"/>
          <p:cNvSpPr txBox="1"/>
          <p:nvPr>
            <p:custDataLst>
              <p:tags r:id="rId11"/>
            </p:custDataLst>
          </p:nvPr>
        </p:nvSpPr>
        <p:spPr>
          <a:xfrm>
            <a:off x="1288781" y="4788966"/>
            <a:ext cx="4527544" cy="1164117"/>
          </a:xfrm>
          <a:prstGeom prst="rect">
            <a:avLst/>
          </a:prstGeom>
          <a:noFill/>
        </p:spPr>
        <p:txBody>
          <a:bodyPr wrap="square" lIns="0" tIns="0" rIns="0" bIns="0" rtlCol="0" anchor="t" anchorCtr="0">
            <a:noAutofit/>
          </a:bodyPr>
          <a:lstStyle/>
          <a:p>
            <a:pPr indent="0" algn="just" fontAlgn="auto">
              <a:lnSpc>
                <a:spcPct val="150000"/>
              </a:lnSpc>
              <a:spcBef>
                <a:spcPts val="0"/>
              </a:spcBef>
              <a:spcAft>
                <a:spcPts val="0"/>
              </a:spcAft>
            </a:pPr>
            <a:r>
              <a:rPr lang="zh-CN" altLang="en-US" sz="1600" kern="0" dirty="0">
                <a:ln>
                  <a:noFill/>
                  <a:prstDash val="sysDot"/>
                </a:ln>
                <a:solidFill>
                  <a:schemeClr val="tx1">
                    <a:lumMod val="85000"/>
                    <a:lumOff val="15000"/>
                  </a:schemeClr>
                </a:solidFill>
                <a:latin typeface="汉仪正圆-55W" panose="00020600040101010101" pitchFamily="18" charset="-122"/>
                <a:ea typeface="汉仪正圆-55W" panose="00020600040101010101" pitchFamily="18" charset="-122"/>
                <a:sym typeface="汉仪正圆-55W" panose="00020600040101010101" pitchFamily="18" charset="-122"/>
              </a:rPr>
              <a:t>此阶段主要侧重于电话、数据、图文、图像等多媒体综合网络传输的建设，推动了综合布线系统在智能建筑中的广泛应用。</a:t>
            </a:r>
            <a:endParaRPr lang="zh-CN" altLang="en-US" sz="1600" kern="0" dirty="0">
              <a:ln>
                <a:noFill/>
                <a:prstDash val="sysDot"/>
              </a:ln>
              <a:solidFill>
                <a:schemeClr val="tx1">
                  <a:lumMod val="85000"/>
                  <a:lumOff val="15000"/>
                </a:schemeClr>
              </a:solidFill>
              <a:latin typeface="汉仪正圆-55W" panose="00020600040101010101" pitchFamily="18" charset="-122"/>
              <a:ea typeface="汉仪正圆-55W" panose="00020600040101010101" pitchFamily="18" charset="-122"/>
              <a:sym typeface="汉仪正圆-55W" panose="00020600040101010101" pitchFamily="18" charset="-122"/>
            </a:endParaRPr>
          </a:p>
        </p:txBody>
      </p:sp>
      <p:sp>
        <p:nvSpPr>
          <p:cNvPr id="45" name="标题"/>
          <p:cNvSpPr txBox="1"/>
          <p:nvPr>
            <p:custDataLst>
              <p:tags r:id="rId12"/>
            </p:custDataLst>
          </p:nvPr>
        </p:nvSpPr>
        <p:spPr>
          <a:xfrm>
            <a:off x="1288781" y="4352025"/>
            <a:ext cx="4526908" cy="440751"/>
          </a:xfrm>
          <a:prstGeom prst="rect">
            <a:avLst/>
          </a:prstGeom>
          <a:noFill/>
        </p:spPr>
        <p:txBody>
          <a:bodyPr wrap="square" lIns="0" tIns="0" rIns="0" bIns="71755" rtlCol="0" anchor="b" anchorCtr="0">
            <a:noAutofit/>
          </a:bodyPr>
          <a:lstStyle/>
          <a:p>
            <a:pPr indent="0" algn="l" fontAlgn="auto">
              <a:lnSpc>
                <a:spcPct val="120000"/>
              </a:lnSpc>
            </a:pPr>
            <a:r>
              <a:rPr lang="zh-CN" altLang="en-US" sz="2000" b="1" dirty="0">
                <a:solidFill>
                  <a:schemeClr val="tx1">
                    <a:lumMod val="85000"/>
                    <a:lumOff val="15000"/>
                  </a:schemeClr>
                </a:solidFill>
                <a:uFillTx/>
                <a:latin typeface="汉仪正圆-55W" panose="00020600040101010101" pitchFamily="18" charset="-122"/>
                <a:ea typeface="汉仪正圆-55W" panose="00020600040101010101" pitchFamily="18" charset="-122"/>
                <a:sym typeface="汉仪正圆-55W" panose="00020600040101010101" pitchFamily="18" charset="-122"/>
              </a:rPr>
              <a:t>多媒体网络传输的建设</a:t>
            </a:r>
            <a:endParaRPr lang="zh-CN" altLang="en-US" sz="2000" b="1" dirty="0">
              <a:solidFill>
                <a:schemeClr val="tx1">
                  <a:lumMod val="85000"/>
                  <a:lumOff val="15000"/>
                </a:schemeClr>
              </a:solidFill>
              <a:uFillTx/>
              <a:latin typeface="汉仪正圆-55W" panose="00020600040101010101" pitchFamily="18" charset="-122"/>
              <a:ea typeface="汉仪正圆-55W" panose="00020600040101010101" pitchFamily="18" charset="-122"/>
              <a:sym typeface="汉仪正圆-55W" panose="00020600040101010101" pitchFamily="18" charset="-122"/>
            </a:endParaRPr>
          </a:p>
        </p:txBody>
      </p:sp>
      <p:sp>
        <p:nvSpPr>
          <p:cNvPr id="53" name="圆角矩形 52"/>
          <p:cNvSpPr>
            <a:spLocks noChangeAspect="1"/>
          </p:cNvSpPr>
          <p:nvPr>
            <p:custDataLst>
              <p:tags r:id="rId13"/>
            </p:custDataLst>
          </p:nvPr>
        </p:nvSpPr>
        <p:spPr>
          <a:xfrm>
            <a:off x="649882" y="4424425"/>
            <a:ext cx="469330" cy="468060"/>
          </a:xfrm>
          <a:prstGeom prst="roundRect">
            <a:avLst>
              <a:gd name="adj" fmla="val 10363"/>
            </a:avLst>
          </a:prstGeom>
          <a:solidFill>
            <a:schemeClr val="accent2"/>
          </a:solidFill>
          <a:ln>
            <a:noFill/>
          </a:ln>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none" numCol="1" spcCol="0" rtlCol="0" fromWordArt="0" anchor="ctr" anchorCtr="0" forceAA="0" compatLnSpc="1">
            <a:noAutofit/>
          </a:bodyPr>
          <a:lstStyle>
            <a:defPPr>
              <a:defRPr lang="zh-CN"/>
            </a:defPPr>
            <a:lvl1pPr marL="0" algn="l" defTabSz="914400" rtl="0" eaLnBrk="1" latinLnBrk="0" hangingPunct="1">
              <a:defRPr sz="1800" kern="1200">
                <a:solidFill>
                  <a:srgbClr val="FFFFFF"/>
                </a:solidFill>
                <a:latin typeface="+mn-lt"/>
                <a:ea typeface="+mn-ea"/>
                <a:cs typeface="+mn-cs"/>
              </a:defRPr>
            </a:lvl1pPr>
            <a:lvl2pPr marL="457200" algn="l" defTabSz="914400" rtl="0" eaLnBrk="1" latinLnBrk="0" hangingPunct="1">
              <a:defRPr sz="1800" kern="1200">
                <a:solidFill>
                  <a:srgbClr val="FFFFFF"/>
                </a:solidFill>
                <a:latin typeface="+mn-lt"/>
                <a:ea typeface="+mn-ea"/>
                <a:cs typeface="+mn-cs"/>
              </a:defRPr>
            </a:lvl2pPr>
            <a:lvl3pPr marL="914400" algn="l" defTabSz="914400" rtl="0" eaLnBrk="1" latinLnBrk="0" hangingPunct="1">
              <a:defRPr sz="1800" kern="1200">
                <a:solidFill>
                  <a:srgbClr val="FFFFFF"/>
                </a:solidFill>
                <a:latin typeface="+mn-lt"/>
                <a:ea typeface="+mn-ea"/>
                <a:cs typeface="+mn-cs"/>
              </a:defRPr>
            </a:lvl3pPr>
            <a:lvl4pPr marL="1371600" algn="l" defTabSz="914400" rtl="0" eaLnBrk="1" latinLnBrk="0" hangingPunct="1">
              <a:defRPr sz="1800" kern="1200">
                <a:solidFill>
                  <a:srgbClr val="FFFFFF"/>
                </a:solidFill>
                <a:latin typeface="+mn-lt"/>
                <a:ea typeface="+mn-ea"/>
                <a:cs typeface="+mn-cs"/>
              </a:defRPr>
            </a:lvl4pPr>
            <a:lvl5pPr marL="1828800" algn="l" defTabSz="914400" rtl="0" eaLnBrk="1" latinLnBrk="0" hangingPunct="1">
              <a:defRPr sz="1800" kern="1200">
                <a:solidFill>
                  <a:srgbClr val="FFFFFF"/>
                </a:solidFill>
                <a:latin typeface="+mn-lt"/>
                <a:ea typeface="+mn-ea"/>
                <a:cs typeface="+mn-cs"/>
              </a:defRPr>
            </a:lvl5pPr>
            <a:lvl6pPr marL="2286000" algn="l" defTabSz="914400" rtl="0" eaLnBrk="1" latinLnBrk="0" hangingPunct="1">
              <a:defRPr sz="1800" kern="1200">
                <a:solidFill>
                  <a:srgbClr val="FFFFFF"/>
                </a:solidFill>
                <a:latin typeface="+mn-lt"/>
                <a:ea typeface="+mn-ea"/>
                <a:cs typeface="+mn-cs"/>
              </a:defRPr>
            </a:lvl6pPr>
            <a:lvl7pPr marL="2743200" algn="l" defTabSz="914400" rtl="0" eaLnBrk="1" latinLnBrk="0" hangingPunct="1">
              <a:defRPr sz="1800" kern="1200">
                <a:solidFill>
                  <a:srgbClr val="FFFFFF"/>
                </a:solidFill>
                <a:latin typeface="+mn-lt"/>
                <a:ea typeface="+mn-ea"/>
                <a:cs typeface="+mn-cs"/>
              </a:defRPr>
            </a:lvl7pPr>
            <a:lvl8pPr marL="3200400" algn="l" defTabSz="914400" rtl="0" eaLnBrk="1" latinLnBrk="0" hangingPunct="1">
              <a:defRPr sz="1800" kern="1200">
                <a:solidFill>
                  <a:srgbClr val="FFFFFF"/>
                </a:solidFill>
                <a:latin typeface="+mn-lt"/>
                <a:ea typeface="+mn-ea"/>
                <a:cs typeface="+mn-cs"/>
              </a:defRPr>
            </a:lvl8pPr>
            <a:lvl9pPr marL="3657600" algn="l" defTabSz="914400" rtl="0" eaLnBrk="1" latinLnBrk="0" hangingPunct="1">
              <a:defRPr sz="1800" kern="1200">
                <a:solidFill>
                  <a:srgbClr val="FFFFFF"/>
                </a:solidFill>
                <a:latin typeface="+mn-lt"/>
                <a:ea typeface="+mn-ea"/>
                <a:cs typeface="+mn-cs"/>
              </a:defRPr>
            </a:lvl9pPr>
          </a:lstStyle>
          <a:p>
            <a:pPr lvl="0" algn="ctr">
              <a:buClrTx/>
              <a:buSzTx/>
              <a:buFontTx/>
            </a:pPr>
            <a:endParaRPr lang="en-US" altLang="zh-CN" sz="2000" b="1">
              <a:solidFill>
                <a:srgbClr val="FFFFFF"/>
              </a:solidFill>
              <a:latin typeface="汉仪正圆-55W" panose="00020600040101010101" pitchFamily="18" charset="-122"/>
              <a:ea typeface="汉仪正圆-55W" panose="00020600040101010101" pitchFamily="18" charset="-122"/>
              <a:cs typeface="微软雅黑" panose="020B0503020204020204" charset="-122"/>
              <a:sym typeface="汉仪正圆-55W" panose="00020600040101010101" pitchFamily="18" charset="-122"/>
            </a:endParaRPr>
          </a:p>
        </p:txBody>
      </p:sp>
      <p:pic>
        <p:nvPicPr>
          <p:cNvPr id="54" name="图片 53" descr="32313538333935363b32313538333934373bcec4bcfebcd0"/>
          <p:cNvPicPr>
            <a:picLocks noChangeAspect="1"/>
          </p:cNvPicPr>
          <p:nvPr>
            <p:custDataLst>
              <p:tags r:id="rId14"/>
            </p:custDataLst>
          </p:nvPr>
        </p:nvPicPr>
        <p:blipFill>
          <a:blip r:embed="rId15">
            <a:extLst>
              <a:ext uri="{96DAC541-7B7A-43D3-8B79-37D633B846F1}">
                <asvg:svgBlip xmlns:asvg="http://schemas.microsoft.com/office/drawing/2016/SVG/main" r:embed="rId16"/>
              </a:ext>
            </a:extLst>
          </a:blip>
          <a:stretch>
            <a:fillRect/>
          </a:stretch>
        </p:blipFill>
        <p:spPr>
          <a:xfrm>
            <a:off x="758482" y="4532390"/>
            <a:ext cx="252130" cy="252130"/>
          </a:xfrm>
          <a:prstGeom prst="rect">
            <a:avLst/>
          </a:prstGeom>
        </p:spPr>
      </p:pic>
    </p:spTree>
    <p:custDataLst>
      <p:tags r:id="rId17"/>
    </p:custData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 name="标题 16"/>
          <p:cNvSpPr>
            <a:spLocks noGrp="1"/>
          </p:cNvSpPr>
          <p:nvPr>
            <p:custDataLst>
              <p:tags r:id="rId1"/>
            </p:custDataLst>
          </p:nvPr>
        </p:nvSpPr>
        <p:spPr>
          <a:xfrm>
            <a:off x="1595120" y="734695"/>
            <a:ext cx="5720715" cy="345440"/>
          </a:xfr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sz="2800">
                <a:solidFill>
                  <a:schemeClr val="accent3"/>
                </a:solidFill>
                <a:latin typeface="汉仪雅酷黑 85W" panose="020B0904020202020204" pitchFamily="34" charset="-122"/>
                <a:ea typeface="汉仪雅酷黑 85W" panose="020B0904020202020204" pitchFamily="34" charset="-122"/>
                <a:sym typeface="汉仪雅酷黑 85W" panose="020B0904020202020204" pitchFamily="34" charset="-122"/>
              </a:rPr>
              <a:t>（四）</a:t>
            </a:r>
            <a:r>
              <a:rPr lang="zh-CN" altLang="en-US" sz="2800">
                <a:solidFill>
                  <a:schemeClr val="accent3"/>
                </a:solidFill>
                <a:latin typeface="汉仪雅酷黑 85W" panose="020B0904020202020204" pitchFamily="34" charset="-122"/>
                <a:ea typeface="汉仪雅酷黑 85W" panose="020B0904020202020204" pitchFamily="34" charset="-122"/>
                <a:sym typeface="汉仪正圆-55W" panose="00020600040101010101" pitchFamily="18" charset="-122"/>
              </a:rPr>
              <a:t>综合布线系统的发展阶段</a:t>
            </a:r>
            <a:endParaRPr lang="zh-CN" altLang="en-US" sz="2800">
              <a:solidFill>
                <a:schemeClr val="accent3"/>
              </a:solidFill>
              <a:latin typeface="汉仪雅酷黑 85W" panose="020B0904020202020204" pitchFamily="34" charset="-122"/>
              <a:ea typeface="汉仪雅酷黑 85W" panose="020B0904020202020204" pitchFamily="34" charset="-122"/>
              <a:sym typeface="汉仪正圆-55W" panose="00020600040101010101" pitchFamily="18" charset="-122"/>
            </a:endParaRPr>
          </a:p>
        </p:txBody>
      </p:sp>
      <p:sp>
        <p:nvSpPr>
          <p:cNvPr id="2" name="Union_#color_$accent1_$accent2-804&amp;11218"/>
          <p:cNvSpPr/>
          <p:nvPr>
            <p:custDataLst>
              <p:tags r:id="rId2"/>
            </p:custDataLst>
          </p:nvPr>
        </p:nvSpPr>
        <p:spPr>
          <a:xfrm>
            <a:off x="1707570" y="2068295"/>
            <a:ext cx="4120054" cy="2282510"/>
          </a:xfrm>
          <a:custGeom>
            <a:avLst/>
            <a:gdLst/>
            <a:ahLst/>
            <a:cxnLst/>
            <a:rect l="l" t="t" r="r" b="b"/>
            <a:pathLst>
              <a:path w="4572000" h="2532888">
                <a:moveTo>
                  <a:pt x="256032" y="0"/>
                </a:moveTo>
                <a:cubicBezTo>
                  <a:pt x="109728" y="0"/>
                  <a:pt x="0" y="109728"/>
                  <a:pt x="0" y="256032"/>
                </a:cubicBezTo>
                <a:lnTo>
                  <a:pt x="0" y="2057400"/>
                </a:lnTo>
                <a:cubicBezTo>
                  <a:pt x="0" y="2194560"/>
                  <a:pt x="109728" y="2313432"/>
                  <a:pt x="256032" y="2313432"/>
                </a:cubicBezTo>
                <a:lnTo>
                  <a:pt x="649224" y="2313432"/>
                </a:lnTo>
                <a:lnTo>
                  <a:pt x="832104" y="2496312"/>
                </a:lnTo>
                <a:cubicBezTo>
                  <a:pt x="886968" y="2551176"/>
                  <a:pt x="960120" y="2551176"/>
                  <a:pt x="1014984" y="2496312"/>
                </a:cubicBezTo>
                <a:lnTo>
                  <a:pt x="1197864" y="2313432"/>
                </a:lnTo>
                <a:lnTo>
                  <a:pt x="4315968" y="2313432"/>
                </a:lnTo>
                <a:cubicBezTo>
                  <a:pt x="4462272" y="2313432"/>
                  <a:pt x="4572000" y="2194560"/>
                  <a:pt x="4572000" y="2057400"/>
                </a:cubicBezTo>
                <a:lnTo>
                  <a:pt x="4572000" y="256032"/>
                </a:lnTo>
                <a:cubicBezTo>
                  <a:pt x="4572000" y="109728"/>
                  <a:pt x="4462272" y="0"/>
                  <a:pt x="4315968" y="0"/>
                </a:cubicBezTo>
                <a:lnTo>
                  <a:pt x="256032" y="0"/>
                </a:lnTo>
              </a:path>
            </a:pathLst>
          </a:custGeom>
          <a:gradFill>
            <a:gsLst>
              <a:gs pos="0">
                <a:schemeClr val="accent1">
                  <a:lumMod val="75000"/>
                  <a:alpha val="100000"/>
                </a:schemeClr>
              </a:gs>
              <a:gs pos="100000">
                <a:schemeClr val="accent1">
                  <a:alpha val="100000"/>
                </a:schemeClr>
              </a:gs>
            </a:gsLst>
            <a:lin ang="20750833" scaled="0"/>
          </a:gradFill>
          <a:ln w="25400">
            <a:noFill/>
          </a:ln>
          <a:effectLst/>
          <a:extLst>
            <a:ext uri="{91240B29-F687-4F45-9708-019B960494DF}">
              <a14:hiddenLine xmlns:a14="http://schemas.microsoft.com/office/drawing/2010/main" w="25400">
                <a:solidFill>
                  <a:srgbClr val="000000"/>
                </a:solidFill>
              </a14:hiddenLine>
            </a:ext>
            <a:ext uri="{AF507438-7753-43E0-B8FC-AC1667EBCBE1}">
              <a14:hiddenEffects xmlns:a14="http://schemas.microsoft.com/office/drawing/2010/main">
                <a:effectLst>
                  <a:outerShdw blurRad="254000" dist="127000" dir="5400000" algn="ctr" rotWithShape="0">
                    <a:srgbClr val="000000">
                      <a:alpha val="40000"/>
                    </a:srgbClr>
                  </a:outerShdw>
                </a:effectLst>
              </a14:hiddenEffects>
            </a:ext>
          </a:extLst>
        </p:spPr>
        <p:style>
          <a:lnRef idx="2">
            <a:schemeClr val="accent1">
              <a:lumMod val="75000"/>
            </a:schemeClr>
          </a:lnRef>
          <a:fillRef idx="1">
            <a:schemeClr val="accent1"/>
          </a:fillRef>
          <a:effectRef idx="0">
            <a:srgbClr val="FFFFFF"/>
          </a:effectRef>
          <a:fontRef idx="minor">
            <a:schemeClr val="lt1"/>
          </a:fontRef>
        </p:style>
        <p:txBody>
          <a:bodyPr wrap="square" lIns="439200" tIns="396000" rIns="439200" bIns="0">
            <a:noAutofit/>
          </a:bodyPr>
          <a:p>
            <a:pPr algn="just">
              <a:lnSpc>
                <a:spcPct val="150000"/>
              </a:lnSpc>
            </a:pPr>
            <a:r>
              <a:rPr lang="zh-CN" altLang="en-US" sz="1600">
                <a:solidFill>
                  <a:srgbClr val="FFFFFF"/>
                </a:solidFill>
                <a:latin typeface="汉仪正圆-55W" panose="00020600040101010101" pitchFamily="18" charset="-122"/>
                <a:ea typeface="汉仪正圆-55W" panose="00020600040101010101" pitchFamily="18" charset="-122"/>
                <a:cs typeface="汉仪正圆-55W" panose="00020600040101010101" pitchFamily="18" charset="-122"/>
                <a:sym typeface="汉仪正圆-55W" panose="00020600040101010101" pitchFamily="18" charset="-122"/>
              </a:rPr>
              <a:t>从</a:t>
            </a:r>
            <a:r>
              <a:rPr lang="en-US" altLang="zh-CN" sz="1600">
                <a:solidFill>
                  <a:srgbClr val="FFFFFF"/>
                </a:solidFill>
                <a:latin typeface="汉仪正圆-55W" panose="00020600040101010101" pitchFamily="18" charset="-122"/>
                <a:ea typeface="汉仪正圆-55W" panose="00020600040101010101" pitchFamily="18" charset="-122"/>
                <a:cs typeface="汉仪正圆-55W" panose="00020600040101010101" pitchFamily="18" charset="-122"/>
                <a:sym typeface="汉仪正圆-55W" panose="00020600040101010101" pitchFamily="18" charset="-122"/>
              </a:rPr>
              <a:t>2000</a:t>
            </a:r>
            <a:r>
              <a:rPr lang="zh-CN" altLang="en-US" sz="1600">
                <a:solidFill>
                  <a:srgbClr val="FFFFFF"/>
                </a:solidFill>
                <a:latin typeface="汉仪正圆-55W" panose="00020600040101010101" pitchFamily="18" charset="-122"/>
                <a:ea typeface="汉仪正圆-55W" panose="00020600040101010101" pitchFamily="18" charset="-122"/>
                <a:cs typeface="汉仪正圆-55W" panose="00020600040101010101" pitchFamily="18" charset="-122"/>
                <a:sym typeface="汉仪正圆-55W" panose="00020600040101010101" pitchFamily="18" charset="-122"/>
              </a:rPr>
              <a:t>年至今，计算机网络技术的快速发展，千兆以太网标准公布，超</a:t>
            </a:r>
            <a:r>
              <a:rPr lang="en-US" altLang="zh-CN" sz="1600">
                <a:solidFill>
                  <a:srgbClr val="FFFFFF"/>
                </a:solidFill>
                <a:latin typeface="汉仪正圆-55W" panose="00020600040101010101" pitchFamily="18" charset="-122"/>
                <a:ea typeface="汉仪正圆-55W" panose="00020600040101010101" pitchFamily="18" charset="-122"/>
                <a:cs typeface="汉仪正圆-55W" panose="00020600040101010101" pitchFamily="18" charset="-122"/>
                <a:sym typeface="汉仪正圆-55W" panose="00020600040101010101" pitchFamily="18" charset="-122"/>
              </a:rPr>
              <a:t>5</a:t>
            </a:r>
            <a:r>
              <a:rPr lang="zh-CN" altLang="en-US" sz="1600">
                <a:solidFill>
                  <a:srgbClr val="FFFFFF"/>
                </a:solidFill>
                <a:latin typeface="汉仪正圆-55W" panose="00020600040101010101" pitchFamily="18" charset="-122"/>
                <a:ea typeface="汉仪正圆-55W" panose="00020600040101010101" pitchFamily="18" charset="-122"/>
                <a:cs typeface="汉仪正圆-55W" panose="00020600040101010101" pitchFamily="18" charset="-122"/>
                <a:sym typeface="汉仪正圆-55W" panose="00020600040101010101" pitchFamily="18" charset="-122"/>
              </a:rPr>
              <a:t>类、</a:t>
            </a:r>
            <a:r>
              <a:rPr lang="en-US" altLang="zh-CN" sz="1600">
                <a:solidFill>
                  <a:srgbClr val="FFFFFF"/>
                </a:solidFill>
                <a:latin typeface="汉仪正圆-55W" panose="00020600040101010101" pitchFamily="18" charset="-122"/>
                <a:ea typeface="汉仪正圆-55W" panose="00020600040101010101" pitchFamily="18" charset="-122"/>
                <a:cs typeface="汉仪正圆-55W" panose="00020600040101010101" pitchFamily="18" charset="-122"/>
                <a:sym typeface="汉仪正圆-55W" panose="00020600040101010101" pitchFamily="18" charset="-122"/>
              </a:rPr>
              <a:t>6</a:t>
            </a:r>
            <a:r>
              <a:rPr lang="zh-CN" altLang="en-US" sz="1600">
                <a:solidFill>
                  <a:srgbClr val="FFFFFF"/>
                </a:solidFill>
                <a:latin typeface="汉仪正圆-55W" panose="00020600040101010101" pitchFamily="18" charset="-122"/>
                <a:ea typeface="汉仪正圆-55W" panose="00020600040101010101" pitchFamily="18" charset="-122"/>
                <a:cs typeface="汉仪正圆-55W" panose="00020600040101010101" pitchFamily="18" charset="-122"/>
                <a:sym typeface="汉仪正圆-55W" panose="00020600040101010101" pitchFamily="18" charset="-122"/>
              </a:rPr>
              <a:t>类布线产品普遍应用，光纤产品也开始广泛应用。</a:t>
            </a:r>
            <a:endParaRPr lang="zh-CN" altLang="en-US" sz="1600">
              <a:solidFill>
                <a:srgbClr val="FFFFFF"/>
              </a:solidFill>
              <a:latin typeface="汉仪正圆-55W" panose="00020600040101010101" pitchFamily="18" charset="-122"/>
              <a:ea typeface="汉仪正圆-55W" panose="00020600040101010101" pitchFamily="18" charset="-122"/>
              <a:cs typeface="汉仪正圆-55W" panose="00020600040101010101" pitchFamily="18" charset="-122"/>
              <a:sym typeface="汉仪正圆-55W" panose="00020600040101010101" pitchFamily="18" charset="-122"/>
            </a:endParaRPr>
          </a:p>
        </p:txBody>
      </p:sp>
      <p:sp>
        <p:nvSpPr>
          <p:cNvPr id="4" name="“_#color-824&amp;2665"/>
          <p:cNvSpPr/>
          <p:nvPr>
            <p:custDataLst>
              <p:tags r:id="rId3"/>
            </p:custDataLst>
          </p:nvPr>
        </p:nvSpPr>
        <p:spPr>
          <a:xfrm>
            <a:off x="5011625" y="3609310"/>
            <a:ext cx="403765" cy="346085"/>
          </a:xfrm>
          <a:custGeom>
            <a:avLst/>
            <a:gdLst/>
            <a:ahLst/>
            <a:cxnLst/>
            <a:rect l="l" t="t" r="r" b="b"/>
            <a:pathLst>
              <a:path w="448056" h="384048">
                <a:moveTo>
                  <a:pt x="448056" y="192024"/>
                </a:moveTo>
                <a:cubicBezTo>
                  <a:pt x="448056" y="228600"/>
                  <a:pt x="438912" y="256032"/>
                  <a:pt x="420624" y="283464"/>
                </a:cubicBezTo>
                <a:cubicBezTo>
                  <a:pt x="411480" y="310896"/>
                  <a:pt x="384048" y="338328"/>
                  <a:pt x="356616" y="356616"/>
                </a:cubicBezTo>
                <a:cubicBezTo>
                  <a:pt x="329184" y="365760"/>
                  <a:pt x="301752" y="374904"/>
                  <a:pt x="265176" y="384048"/>
                </a:cubicBezTo>
                <a:cubicBezTo>
                  <a:pt x="265176" y="384048"/>
                  <a:pt x="256032" y="374904"/>
                  <a:pt x="256032" y="365760"/>
                </a:cubicBezTo>
                <a:lnTo>
                  <a:pt x="256032" y="310896"/>
                </a:lnTo>
                <a:cubicBezTo>
                  <a:pt x="256032" y="301752"/>
                  <a:pt x="265176" y="301752"/>
                  <a:pt x="265176" y="292608"/>
                </a:cubicBezTo>
                <a:cubicBezTo>
                  <a:pt x="292608" y="292608"/>
                  <a:pt x="320040" y="283464"/>
                  <a:pt x="329184" y="265176"/>
                </a:cubicBezTo>
                <a:cubicBezTo>
                  <a:pt x="347472" y="246888"/>
                  <a:pt x="356616" y="219456"/>
                  <a:pt x="356616" y="192024"/>
                </a:cubicBezTo>
                <a:lnTo>
                  <a:pt x="356616" y="182880"/>
                </a:lnTo>
                <a:cubicBezTo>
                  <a:pt x="356616" y="173736"/>
                  <a:pt x="347472" y="173736"/>
                  <a:pt x="338328" y="173736"/>
                </a:cubicBezTo>
                <a:lnTo>
                  <a:pt x="274320" y="173736"/>
                </a:lnTo>
                <a:cubicBezTo>
                  <a:pt x="265176" y="173736"/>
                  <a:pt x="265176" y="164592"/>
                  <a:pt x="265176" y="155448"/>
                </a:cubicBezTo>
                <a:lnTo>
                  <a:pt x="265176" y="9144"/>
                </a:lnTo>
                <a:cubicBezTo>
                  <a:pt x="265176" y="9144"/>
                  <a:pt x="265176" y="0"/>
                  <a:pt x="274320" y="0"/>
                </a:cubicBezTo>
                <a:lnTo>
                  <a:pt x="429768" y="0"/>
                </a:lnTo>
                <a:cubicBezTo>
                  <a:pt x="438912" y="0"/>
                  <a:pt x="448056" y="9144"/>
                  <a:pt x="448056" y="9144"/>
                </a:cubicBezTo>
                <a:lnTo>
                  <a:pt x="448056" y="192024"/>
                </a:lnTo>
                <a:moveTo>
                  <a:pt x="0" y="310896"/>
                </a:moveTo>
                <a:cubicBezTo>
                  <a:pt x="0" y="301752"/>
                  <a:pt x="9144" y="301752"/>
                  <a:pt x="9144" y="292608"/>
                </a:cubicBezTo>
                <a:cubicBezTo>
                  <a:pt x="36576" y="292608"/>
                  <a:pt x="64008" y="283464"/>
                  <a:pt x="73152" y="265176"/>
                </a:cubicBezTo>
                <a:cubicBezTo>
                  <a:pt x="91440" y="246888"/>
                  <a:pt x="100584" y="219456"/>
                  <a:pt x="100584" y="192024"/>
                </a:cubicBezTo>
                <a:lnTo>
                  <a:pt x="100584" y="182880"/>
                </a:lnTo>
                <a:cubicBezTo>
                  <a:pt x="100584" y="173736"/>
                  <a:pt x="91440" y="173736"/>
                  <a:pt x="82296" y="173736"/>
                </a:cubicBezTo>
                <a:lnTo>
                  <a:pt x="18288" y="173736"/>
                </a:lnTo>
                <a:cubicBezTo>
                  <a:pt x="9144" y="173736"/>
                  <a:pt x="9144" y="164592"/>
                  <a:pt x="9144" y="155448"/>
                </a:cubicBezTo>
                <a:lnTo>
                  <a:pt x="9144" y="9144"/>
                </a:lnTo>
                <a:cubicBezTo>
                  <a:pt x="9144" y="9144"/>
                  <a:pt x="9144" y="0"/>
                  <a:pt x="18288" y="0"/>
                </a:cubicBezTo>
                <a:lnTo>
                  <a:pt x="173736" y="0"/>
                </a:lnTo>
                <a:cubicBezTo>
                  <a:pt x="182880" y="0"/>
                  <a:pt x="192024" y="9144"/>
                  <a:pt x="192024" y="9144"/>
                </a:cubicBezTo>
                <a:lnTo>
                  <a:pt x="192024" y="192024"/>
                </a:lnTo>
                <a:cubicBezTo>
                  <a:pt x="192024" y="228600"/>
                  <a:pt x="182880" y="256032"/>
                  <a:pt x="164592" y="283464"/>
                </a:cubicBezTo>
                <a:cubicBezTo>
                  <a:pt x="155448" y="310896"/>
                  <a:pt x="128016" y="338328"/>
                  <a:pt x="100584" y="356616"/>
                </a:cubicBezTo>
                <a:cubicBezTo>
                  <a:pt x="73152" y="365760"/>
                  <a:pt x="45720" y="374904"/>
                  <a:pt x="9144" y="384048"/>
                </a:cubicBezTo>
                <a:cubicBezTo>
                  <a:pt x="9144" y="384048"/>
                  <a:pt x="0" y="374904"/>
                  <a:pt x="0" y="365760"/>
                </a:cubicBezTo>
                <a:lnTo>
                  <a:pt x="0" y="310896"/>
                </a:lnTo>
              </a:path>
            </a:pathLst>
          </a:custGeom>
          <a:solidFill>
            <a:schemeClr val="lt2">
              <a:alpha val="50000"/>
            </a:schemeClr>
          </a:solidFill>
        </p:spPr>
        <p:txBody>
          <a:bodyPr>
            <a:noAutofit/>
          </a:bodyPr>
          <a:p>
            <a:endParaRPr lang="zh-CN" altLang="en-US">
              <a:solidFill>
                <a:schemeClr val="tx1"/>
              </a:solidFill>
              <a:latin typeface="汉仪雅酷黑 85W" panose="020B0904020202020204" pitchFamily="34" charset="-122"/>
              <a:ea typeface="汉仪正圆-55W" panose="00020600040101010101" pitchFamily="18" charset="-122"/>
              <a:sym typeface="汉仪雅酷黑 85W" panose="020B0904020202020204" pitchFamily="34" charset="-122"/>
            </a:endParaRPr>
          </a:p>
        </p:txBody>
      </p:sp>
      <p:sp>
        <p:nvSpPr>
          <p:cNvPr id="6" name="Union_#color_$accent1_$accent2-824&amp;2655"/>
          <p:cNvSpPr/>
          <p:nvPr>
            <p:custDataLst>
              <p:tags r:id="rId4"/>
            </p:custDataLst>
          </p:nvPr>
        </p:nvSpPr>
        <p:spPr>
          <a:xfrm>
            <a:off x="6364605" y="1741805"/>
            <a:ext cx="4119880" cy="2609215"/>
          </a:xfrm>
          <a:custGeom>
            <a:avLst/>
            <a:gdLst/>
            <a:ahLst/>
            <a:cxnLst/>
            <a:rect l="l" t="t" r="r" b="b"/>
            <a:pathLst>
              <a:path w="4572000" h="2532888">
                <a:moveTo>
                  <a:pt x="256032" y="0"/>
                </a:moveTo>
                <a:cubicBezTo>
                  <a:pt x="109728" y="0"/>
                  <a:pt x="0" y="109728"/>
                  <a:pt x="0" y="256032"/>
                </a:cubicBezTo>
                <a:lnTo>
                  <a:pt x="0" y="2057400"/>
                </a:lnTo>
                <a:cubicBezTo>
                  <a:pt x="0" y="2194560"/>
                  <a:pt x="109728" y="2313432"/>
                  <a:pt x="256032" y="2313432"/>
                </a:cubicBezTo>
                <a:lnTo>
                  <a:pt x="649224" y="2313432"/>
                </a:lnTo>
                <a:lnTo>
                  <a:pt x="832104" y="2496312"/>
                </a:lnTo>
                <a:cubicBezTo>
                  <a:pt x="886968" y="2551176"/>
                  <a:pt x="960120" y="2551176"/>
                  <a:pt x="1014984" y="2496312"/>
                </a:cubicBezTo>
                <a:lnTo>
                  <a:pt x="1197864" y="2313432"/>
                </a:lnTo>
                <a:lnTo>
                  <a:pt x="4315968" y="2313432"/>
                </a:lnTo>
                <a:cubicBezTo>
                  <a:pt x="4462272" y="2313432"/>
                  <a:pt x="4572000" y="2194560"/>
                  <a:pt x="4572000" y="2057400"/>
                </a:cubicBezTo>
                <a:lnTo>
                  <a:pt x="4572000" y="256032"/>
                </a:lnTo>
                <a:cubicBezTo>
                  <a:pt x="4572000" y="109728"/>
                  <a:pt x="4462272" y="0"/>
                  <a:pt x="4315968" y="0"/>
                </a:cubicBezTo>
                <a:lnTo>
                  <a:pt x="256032" y="0"/>
                </a:lnTo>
              </a:path>
            </a:pathLst>
          </a:custGeom>
          <a:gradFill>
            <a:gsLst>
              <a:gs pos="0">
                <a:schemeClr val="accent2">
                  <a:lumMod val="75000"/>
                  <a:alpha val="100000"/>
                </a:schemeClr>
              </a:gs>
              <a:gs pos="100000">
                <a:schemeClr val="accent2">
                  <a:alpha val="100000"/>
                </a:schemeClr>
              </a:gs>
            </a:gsLst>
            <a:lin ang="20750833" scaled="0"/>
          </a:gradFill>
          <a:ln w="25400">
            <a:noFill/>
          </a:ln>
          <a:effectLst/>
          <a:extLst>
            <a:ext uri="{91240B29-F687-4F45-9708-019B960494DF}">
              <a14:hiddenLine xmlns:a14="http://schemas.microsoft.com/office/drawing/2010/main" w="25400">
                <a:solidFill>
                  <a:srgbClr val="000000"/>
                </a:solidFill>
              </a14:hiddenLine>
            </a:ext>
            <a:ext uri="{AF507438-7753-43E0-B8FC-AC1667EBCBE1}">
              <a14:hiddenEffects xmlns:a14="http://schemas.microsoft.com/office/drawing/2010/main">
                <a:effectLst>
                  <a:outerShdw blurRad="254000" dist="127000" dir="5400000" algn="ctr" rotWithShape="0">
                    <a:srgbClr val="000000">
                      <a:alpha val="40000"/>
                    </a:srgbClr>
                  </a:outerShdw>
                </a:effectLst>
              </a14:hiddenEffects>
            </a:ext>
          </a:extLst>
        </p:spPr>
        <p:style>
          <a:lnRef idx="2">
            <a:schemeClr val="accent1">
              <a:lumMod val="75000"/>
            </a:schemeClr>
          </a:lnRef>
          <a:fillRef idx="1">
            <a:schemeClr val="accent1"/>
          </a:fillRef>
          <a:effectRef idx="0">
            <a:srgbClr val="FFFFFF"/>
          </a:effectRef>
          <a:fontRef idx="minor">
            <a:schemeClr val="lt1"/>
          </a:fontRef>
        </p:style>
        <p:txBody>
          <a:bodyPr wrap="square" lIns="439200" tIns="396000" rIns="439200" bIns="0">
            <a:noAutofit/>
          </a:bodyPr>
          <a:p>
            <a:pPr algn="just">
              <a:lnSpc>
                <a:spcPct val="150000"/>
              </a:lnSpc>
            </a:pPr>
            <a:r>
              <a:rPr lang="zh-CN" altLang="en-US" sz="1600">
                <a:solidFill>
                  <a:srgbClr val="FFFFFF"/>
                </a:solidFill>
                <a:latin typeface="汉仪正圆-55W" panose="00020600040101010101" pitchFamily="18" charset="-122"/>
                <a:ea typeface="汉仪正圆-55W" panose="00020600040101010101" pitchFamily="18" charset="-122"/>
                <a:cs typeface="汉仪正圆-55W" panose="00020600040101010101" pitchFamily="18" charset="-122"/>
                <a:sym typeface="汉仪正圆-55W" panose="00020600040101010101" pitchFamily="18" charset="-122"/>
              </a:rPr>
              <a:t>中国综合布线国家标准在</a:t>
            </a:r>
            <a:r>
              <a:rPr lang="en-US" altLang="zh-CN" sz="1600">
                <a:solidFill>
                  <a:srgbClr val="FFFFFF"/>
                </a:solidFill>
                <a:latin typeface="汉仪正圆-55W" panose="00020600040101010101" pitchFamily="18" charset="-122"/>
                <a:ea typeface="汉仪正圆-55W" panose="00020600040101010101" pitchFamily="18" charset="-122"/>
                <a:cs typeface="汉仪正圆-55W" panose="00020600040101010101" pitchFamily="18" charset="-122"/>
                <a:sym typeface="汉仪正圆-55W" panose="00020600040101010101" pitchFamily="18" charset="-122"/>
              </a:rPr>
              <a:t>2007</a:t>
            </a:r>
            <a:r>
              <a:rPr lang="zh-CN" altLang="en-US" sz="1600">
                <a:solidFill>
                  <a:srgbClr val="FFFFFF"/>
                </a:solidFill>
                <a:latin typeface="汉仪正圆-55W" panose="00020600040101010101" pitchFamily="18" charset="-122"/>
                <a:ea typeface="汉仪正圆-55W" panose="00020600040101010101" pitchFamily="18" charset="-122"/>
                <a:cs typeface="汉仪正圆-55W" panose="00020600040101010101" pitchFamily="18" charset="-122"/>
                <a:sym typeface="汉仪正圆-55W" panose="00020600040101010101" pitchFamily="18" charset="-122"/>
              </a:rPr>
              <a:t>年正式颁布，并在</a:t>
            </a:r>
            <a:r>
              <a:rPr lang="en-US" altLang="zh-CN" sz="1600">
                <a:solidFill>
                  <a:srgbClr val="FFFFFF"/>
                </a:solidFill>
                <a:latin typeface="汉仪正圆-55W" panose="00020600040101010101" pitchFamily="18" charset="-122"/>
                <a:ea typeface="汉仪正圆-55W" panose="00020600040101010101" pitchFamily="18" charset="-122"/>
                <a:cs typeface="汉仪正圆-55W" panose="00020600040101010101" pitchFamily="18" charset="-122"/>
                <a:sym typeface="汉仪正圆-55W" panose="00020600040101010101" pitchFamily="18" charset="-122"/>
              </a:rPr>
              <a:t>2016</a:t>
            </a:r>
            <a:r>
              <a:rPr lang="zh-CN" altLang="en-US" sz="1600">
                <a:solidFill>
                  <a:srgbClr val="FFFFFF"/>
                </a:solidFill>
                <a:latin typeface="汉仪正圆-55W" panose="00020600040101010101" pitchFamily="18" charset="-122"/>
                <a:ea typeface="汉仪正圆-55W" panose="00020600040101010101" pitchFamily="18" charset="-122"/>
                <a:cs typeface="汉仪正圆-55W" panose="00020600040101010101" pitchFamily="18" charset="-122"/>
                <a:sym typeface="汉仪正圆-55W" panose="00020600040101010101" pitchFamily="18" charset="-122"/>
              </a:rPr>
              <a:t>年进行了修订，</a:t>
            </a:r>
            <a:r>
              <a:rPr lang="en-US" altLang="zh-CN" sz="1600">
                <a:solidFill>
                  <a:srgbClr val="FFFFFF"/>
                </a:solidFill>
                <a:latin typeface="汉仪正圆-55W" panose="00020600040101010101" pitchFamily="18" charset="-122"/>
                <a:ea typeface="汉仪正圆-55W" panose="00020600040101010101" pitchFamily="18" charset="-122"/>
                <a:cs typeface="汉仪正圆-55W" panose="00020600040101010101" pitchFamily="18" charset="-122"/>
                <a:sym typeface="汉仪正圆-55W" panose="00020600040101010101" pitchFamily="18" charset="-122"/>
              </a:rPr>
              <a:t>2017</a:t>
            </a:r>
            <a:r>
              <a:rPr lang="zh-CN" altLang="en-US" sz="1600">
                <a:solidFill>
                  <a:srgbClr val="FFFFFF"/>
                </a:solidFill>
                <a:latin typeface="汉仪正圆-55W" panose="00020600040101010101" pitchFamily="18" charset="-122"/>
                <a:ea typeface="汉仪正圆-55W" panose="00020600040101010101" pitchFamily="18" charset="-122"/>
                <a:cs typeface="汉仪正圆-55W" panose="00020600040101010101" pitchFamily="18" charset="-122"/>
                <a:sym typeface="汉仪正圆-55W" panose="00020600040101010101" pitchFamily="18" charset="-122"/>
              </a:rPr>
              <a:t>年</a:t>
            </a:r>
            <a:r>
              <a:rPr lang="en-US" altLang="zh-CN" sz="1600">
                <a:solidFill>
                  <a:srgbClr val="FFFFFF"/>
                </a:solidFill>
                <a:latin typeface="汉仪正圆-55W" panose="00020600040101010101" pitchFamily="18" charset="-122"/>
                <a:ea typeface="汉仪正圆-55W" panose="00020600040101010101" pitchFamily="18" charset="-122"/>
                <a:cs typeface="汉仪正圆-55W" panose="00020600040101010101" pitchFamily="18" charset="-122"/>
                <a:sym typeface="汉仪正圆-55W" panose="00020600040101010101" pitchFamily="18" charset="-122"/>
              </a:rPr>
              <a:t>4</a:t>
            </a:r>
            <a:r>
              <a:rPr lang="zh-CN" altLang="en-US" sz="1600">
                <a:solidFill>
                  <a:srgbClr val="FFFFFF"/>
                </a:solidFill>
                <a:latin typeface="汉仪正圆-55W" panose="00020600040101010101" pitchFamily="18" charset="-122"/>
                <a:ea typeface="汉仪正圆-55W" panose="00020600040101010101" pitchFamily="18" charset="-122"/>
                <a:cs typeface="汉仪正圆-55W" panose="00020600040101010101" pitchFamily="18" charset="-122"/>
                <a:sym typeface="汉仪正圆-55W" panose="00020600040101010101" pitchFamily="18" charset="-122"/>
              </a:rPr>
              <a:t>月</a:t>
            </a:r>
            <a:r>
              <a:rPr lang="en-US" altLang="zh-CN" sz="1600">
                <a:solidFill>
                  <a:srgbClr val="FFFFFF"/>
                </a:solidFill>
                <a:latin typeface="汉仪正圆-55W" panose="00020600040101010101" pitchFamily="18" charset="-122"/>
                <a:ea typeface="汉仪正圆-55W" panose="00020600040101010101" pitchFamily="18" charset="-122"/>
                <a:cs typeface="汉仪正圆-55W" panose="00020600040101010101" pitchFamily="18" charset="-122"/>
                <a:sym typeface="汉仪正圆-55W" panose="00020600040101010101" pitchFamily="18" charset="-122"/>
              </a:rPr>
              <a:t>1</a:t>
            </a:r>
            <a:r>
              <a:rPr lang="zh-CN" altLang="en-US" sz="1600">
                <a:solidFill>
                  <a:srgbClr val="FFFFFF"/>
                </a:solidFill>
                <a:latin typeface="汉仪正圆-55W" panose="00020600040101010101" pitchFamily="18" charset="-122"/>
                <a:ea typeface="汉仪正圆-55W" panose="00020600040101010101" pitchFamily="18" charset="-122"/>
                <a:cs typeface="汉仪正圆-55W" panose="00020600040101010101" pitchFamily="18" charset="-122"/>
                <a:sym typeface="汉仪正圆-55W" panose="00020600040101010101" pitchFamily="18" charset="-122"/>
              </a:rPr>
              <a:t>日开始执行，体现了中国在综合布线领域的标准化进程和对国际标准的跟进。</a:t>
            </a:r>
            <a:endParaRPr lang="zh-CN" altLang="en-US" sz="1600">
              <a:solidFill>
                <a:srgbClr val="FFFFFF"/>
              </a:solidFill>
              <a:latin typeface="汉仪正圆-55W" panose="00020600040101010101" pitchFamily="18" charset="-122"/>
              <a:ea typeface="汉仪正圆-55W" panose="00020600040101010101" pitchFamily="18" charset="-122"/>
              <a:cs typeface="汉仪正圆-55W" panose="00020600040101010101" pitchFamily="18" charset="-122"/>
              <a:sym typeface="汉仪正圆-55W" panose="00020600040101010101" pitchFamily="18" charset="-122"/>
            </a:endParaRPr>
          </a:p>
        </p:txBody>
      </p:sp>
      <p:pic>
        <p:nvPicPr>
          <p:cNvPr id="7" name="图片 34" descr="/data/temp/19864bce-62ec-11f0-8f13-f67b5074091b.jpg@base@tag=imgScale&amp;m=1&amp;w=247&amp;h=247&amp;q=9519864bce-62ec-11f0-8f13-f67b5074091b"/>
          <p:cNvPicPr>
            <a:picLocks noChangeAspect="1"/>
          </p:cNvPicPr>
          <p:nvPr>
            <p:custDataLst>
              <p:tags r:id="rId5"/>
            </p:custDataLst>
          </p:nvPr>
        </p:nvPicPr>
        <p:blipFill>
          <a:blip r:embed="rId6"/>
          <a:srcRect t="16712" b="16712"/>
          <a:stretch>
            <a:fillRect/>
          </a:stretch>
        </p:blipFill>
        <p:spPr>
          <a:xfrm>
            <a:off x="2142465" y="4545478"/>
            <a:ext cx="801122" cy="801122"/>
          </a:xfrm>
          <a:custGeom>
            <a:avLst/>
            <a:gdLst>
              <a:gd name="connsiteX0" fmla="*/ 516600 w 1033200"/>
              <a:gd name="connsiteY0" fmla="*/ 0 h 1033200"/>
              <a:gd name="connsiteX1" fmla="*/ 1033200 w 1033200"/>
              <a:gd name="connsiteY1" fmla="*/ 516600 h 1033200"/>
              <a:gd name="connsiteX2" fmla="*/ 516600 w 1033200"/>
              <a:gd name="connsiteY2" fmla="*/ 1033200 h 1033200"/>
              <a:gd name="connsiteX3" fmla="*/ 0 w 1033200"/>
              <a:gd name="connsiteY3" fmla="*/ 516600 h 1033200"/>
              <a:gd name="connsiteX4" fmla="*/ 516600 w 1033200"/>
              <a:gd name="connsiteY4" fmla="*/ 0 h 1033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33200" h="1033200">
                <a:moveTo>
                  <a:pt x="516600" y="0"/>
                </a:moveTo>
                <a:cubicBezTo>
                  <a:pt x="801910" y="0"/>
                  <a:pt x="1033200" y="231290"/>
                  <a:pt x="1033200" y="516600"/>
                </a:cubicBezTo>
                <a:cubicBezTo>
                  <a:pt x="1033200" y="801910"/>
                  <a:pt x="801910" y="1033200"/>
                  <a:pt x="516600" y="1033200"/>
                </a:cubicBezTo>
                <a:cubicBezTo>
                  <a:pt x="231290" y="1033200"/>
                  <a:pt x="0" y="801910"/>
                  <a:pt x="0" y="516600"/>
                </a:cubicBezTo>
                <a:cubicBezTo>
                  <a:pt x="0" y="231290"/>
                  <a:pt x="231290" y="0"/>
                  <a:pt x="516600" y="0"/>
                </a:cubicBezTo>
                <a:close/>
              </a:path>
            </a:pathLst>
          </a:custGeom>
          <a:solidFill>
            <a:schemeClr val="accent1"/>
          </a:solidFill>
          <a:ln w="9525" cap="flat" cmpd="sng" algn="ctr">
            <a:solidFill>
              <a:schemeClr val="dk1">
                <a:lumMod val="40000"/>
                <a:lumOff val="60000"/>
                <a:alpha val="20000"/>
              </a:schemeClr>
            </a:solidFill>
            <a:prstDash val="solid"/>
            <a:round/>
            <a:headEnd type="none" w="med" len="med"/>
            <a:tailEnd type="none" w="med" len="med"/>
          </a:ln>
        </p:spPr>
      </p:pic>
      <p:sp>
        <p:nvSpPr>
          <p:cNvPr id="8" name="矩形 2"/>
          <p:cNvSpPr/>
          <p:nvPr>
            <p:custDataLst>
              <p:tags r:id="rId7"/>
            </p:custDataLst>
          </p:nvPr>
        </p:nvSpPr>
        <p:spPr>
          <a:xfrm>
            <a:off x="3149589" y="4604990"/>
            <a:ext cx="2591947" cy="681573"/>
          </a:xfrm>
          <a:prstGeom prst="rect">
            <a:avLst/>
          </a:prstGeom>
          <a:noFill/>
        </p:spPr>
        <p:txBody>
          <a:bodyPr wrap="square" lIns="0" tIns="0" rIns="0" bIns="0" rtlCol="0" anchor="ctr" anchorCtr="0">
            <a:noAutofit/>
          </a:bodyPr>
          <a:p>
            <a:pPr>
              <a:spcBef>
                <a:spcPct val="0"/>
              </a:spcBef>
              <a:spcAft>
                <a:spcPct val="0"/>
              </a:spcAft>
            </a:pPr>
            <a:r>
              <a:rPr lang="zh-CN" altLang="en-US" sz="2400" b="1" dirty="0">
                <a:solidFill>
                  <a:schemeClr val="accent1"/>
                </a:solidFill>
                <a:latin typeface="汉仪正圆-55W" panose="00020600040101010101" pitchFamily="18" charset="-122"/>
                <a:ea typeface="汉仪正圆-55W" panose="00020600040101010101" pitchFamily="18" charset="-122"/>
                <a:cs typeface="汉仪正圆-55W" panose="00020600040101010101" pitchFamily="18" charset="-122"/>
                <a:sym typeface="汉仪正圆-55W" panose="00020600040101010101" pitchFamily="18" charset="-122"/>
              </a:rPr>
              <a:t>高端布线系统应用与发展</a:t>
            </a:r>
            <a:endParaRPr lang="zh-CN" altLang="en-US" sz="2400" b="1" dirty="0">
              <a:solidFill>
                <a:schemeClr val="accent1"/>
              </a:solidFill>
              <a:latin typeface="汉仪正圆-55W" panose="00020600040101010101" pitchFamily="18" charset="-122"/>
              <a:ea typeface="汉仪正圆-55W" panose="00020600040101010101" pitchFamily="18" charset="-122"/>
              <a:cs typeface="汉仪正圆-55W" panose="00020600040101010101" pitchFamily="18" charset="-122"/>
              <a:sym typeface="汉仪正圆-55W" panose="00020600040101010101" pitchFamily="18" charset="-122"/>
            </a:endParaRPr>
          </a:p>
        </p:txBody>
      </p:sp>
      <p:sp>
        <p:nvSpPr>
          <p:cNvPr id="9" name="“_#color-824&amp;2668"/>
          <p:cNvSpPr/>
          <p:nvPr>
            <p:custDataLst>
              <p:tags r:id="rId8"/>
            </p:custDataLst>
          </p:nvPr>
        </p:nvSpPr>
        <p:spPr>
          <a:xfrm>
            <a:off x="9669003" y="3609310"/>
            <a:ext cx="403765" cy="346085"/>
          </a:xfrm>
          <a:custGeom>
            <a:avLst/>
            <a:gdLst/>
            <a:ahLst/>
            <a:cxnLst/>
            <a:rect l="l" t="t" r="r" b="b"/>
            <a:pathLst>
              <a:path w="448056" h="384048">
                <a:moveTo>
                  <a:pt x="448056" y="192024"/>
                </a:moveTo>
                <a:cubicBezTo>
                  <a:pt x="448056" y="228600"/>
                  <a:pt x="438912" y="256032"/>
                  <a:pt x="420624" y="283464"/>
                </a:cubicBezTo>
                <a:cubicBezTo>
                  <a:pt x="411480" y="310896"/>
                  <a:pt x="384048" y="338328"/>
                  <a:pt x="356616" y="356616"/>
                </a:cubicBezTo>
                <a:cubicBezTo>
                  <a:pt x="329184" y="365760"/>
                  <a:pt x="301752" y="374904"/>
                  <a:pt x="265176" y="384048"/>
                </a:cubicBezTo>
                <a:cubicBezTo>
                  <a:pt x="265176" y="384048"/>
                  <a:pt x="256032" y="374904"/>
                  <a:pt x="256032" y="365760"/>
                </a:cubicBezTo>
                <a:lnTo>
                  <a:pt x="256032" y="310896"/>
                </a:lnTo>
                <a:cubicBezTo>
                  <a:pt x="256032" y="301752"/>
                  <a:pt x="265176" y="301752"/>
                  <a:pt x="265176" y="292608"/>
                </a:cubicBezTo>
                <a:cubicBezTo>
                  <a:pt x="292608" y="292608"/>
                  <a:pt x="320040" y="283464"/>
                  <a:pt x="329184" y="265176"/>
                </a:cubicBezTo>
                <a:cubicBezTo>
                  <a:pt x="347472" y="246888"/>
                  <a:pt x="356616" y="219456"/>
                  <a:pt x="356616" y="192024"/>
                </a:cubicBezTo>
                <a:lnTo>
                  <a:pt x="356616" y="182880"/>
                </a:lnTo>
                <a:cubicBezTo>
                  <a:pt x="356616" y="173736"/>
                  <a:pt x="347472" y="173736"/>
                  <a:pt x="338328" y="173736"/>
                </a:cubicBezTo>
                <a:lnTo>
                  <a:pt x="274320" y="173736"/>
                </a:lnTo>
                <a:cubicBezTo>
                  <a:pt x="265176" y="173736"/>
                  <a:pt x="265176" y="164592"/>
                  <a:pt x="265176" y="155448"/>
                </a:cubicBezTo>
                <a:lnTo>
                  <a:pt x="265176" y="9144"/>
                </a:lnTo>
                <a:cubicBezTo>
                  <a:pt x="265176" y="9144"/>
                  <a:pt x="265176" y="0"/>
                  <a:pt x="274320" y="0"/>
                </a:cubicBezTo>
                <a:lnTo>
                  <a:pt x="429768" y="0"/>
                </a:lnTo>
                <a:cubicBezTo>
                  <a:pt x="438912" y="0"/>
                  <a:pt x="448056" y="9144"/>
                  <a:pt x="448056" y="9144"/>
                </a:cubicBezTo>
                <a:lnTo>
                  <a:pt x="448056" y="192024"/>
                </a:lnTo>
                <a:moveTo>
                  <a:pt x="0" y="310896"/>
                </a:moveTo>
                <a:cubicBezTo>
                  <a:pt x="0" y="301752"/>
                  <a:pt x="9144" y="301752"/>
                  <a:pt x="9144" y="292608"/>
                </a:cubicBezTo>
                <a:cubicBezTo>
                  <a:pt x="36576" y="292608"/>
                  <a:pt x="64008" y="283464"/>
                  <a:pt x="73152" y="265176"/>
                </a:cubicBezTo>
                <a:cubicBezTo>
                  <a:pt x="91440" y="246888"/>
                  <a:pt x="100584" y="219456"/>
                  <a:pt x="100584" y="192024"/>
                </a:cubicBezTo>
                <a:lnTo>
                  <a:pt x="100584" y="182880"/>
                </a:lnTo>
                <a:cubicBezTo>
                  <a:pt x="100584" y="173736"/>
                  <a:pt x="91440" y="173736"/>
                  <a:pt x="82296" y="173736"/>
                </a:cubicBezTo>
                <a:lnTo>
                  <a:pt x="18288" y="173736"/>
                </a:lnTo>
                <a:cubicBezTo>
                  <a:pt x="9144" y="173736"/>
                  <a:pt x="9144" y="164592"/>
                  <a:pt x="9144" y="155448"/>
                </a:cubicBezTo>
                <a:lnTo>
                  <a:pt x="9144" y="9144"/>
                </a:lnTo>
                <a:cubicBezTo>
                  <a:pt x="9144" y="9144"/>
                  <a:pt x="9144" y="0"/>
                  <a:pt x="18288" y="0"/>
                </a:cubicBezTo>
                <a:lnTo>
                  <a:pt x="173736" y="0"/>
                </a:lnTo>
                <a:cubicBezTo>
                  <a:pt x="182880" y="0"/>
                  <a:pt x="192024" y="9144"/>
                  <a:pt x="192024" y="9144"/>
                </a:cubicBezTo>
                <a:lnTo>
                  <a:pt x="192024" y="192024"/>
                </a:lnTo>
                <a:cubicBezTo>
                  <a:pt x="192024" y="228600"/>
                  <a:pt x="182880" y="256032"/>
                  <a:pt x="164592" y="283464"/>
                </a:cubicBezTo>
                <a:cubicBezTo>
                  <a:pt x="155448" y="310896"/>
                  <a:pt x="128016" y="338328"/>
                  <a:pt x="100584" y="356616"/>
                </a:cubicBezTo>
                <a:cubicBezTo>
                  <a:pt x="73152" y="365760"/>
                  <a:pt x="45720" y="374904"/>
                  <a:pt x="9144" y="384048"/>
                </a:cubicBezTo>
                <a:cubicBezTo>
                  <a:pt x="9144" y="384048"/>
                  <a:pt x="0" y="374904"/>
                  <a:pt x="0" y="365760"/>
                </a:cubicBezTo>
                <a:lnTo>
                  <a:pt x="0" y="310896"/>
                </a:lnTo>
              </a:path>
            </a:pathLst>
          </a:custGeom>
          <a:solidFill>
            <a:schemeClr val="lt2">
              <a:alpha val="50000"/>
            </a:schemeClr>
          </a:solidFill>
        </p:spPr>
        <p:txBody>
          <a:bodyPr>
            <a:noAutofit/>
          </a:bodyPr>
          <a:p>
            <a:endParaRPr lang="zh-CN" altLang="en-US">
              <a:solidFill>
                <a:schemeClr val="tx1"/>
              </a:solidFill>
              <a:latin typeface="汉仪雅酷黑 85W" panose="020B0904020202020204" pitchFamily="34" charset="-122"/>
              <a:ea typeface="汉仪正圆-55W" panose="00020600040101010101" pitchFamily="18" charset="-122"/>
              <a:sym typeface="汉仪雅酷黑 85W" panose="020B0904020202020204" pitchFamily="34" charset="-122"/>
            </a:endParaRPr>
          </a:p>
        </p:txBody>
      </p:sp>
      <p:sp>
        <p:nvSpPr>
          <p:cNvPr id="10" name="矩形 4"/>
          <p:cNvSpPr/>
          <p:nvPr>
            <p:custDataLst>
              <p:tags r:id="rId9"/>
            </p:custDataLst>
          </p:nvPr>
        </p:nvSpPr>
        <p:spPr>
          <a:xfrm>
            <a:off x="7806395" y="4604990"/>
            <a:ext cx="2591947" cy="681573"/>
          </a:xfrm>
          <a:prstGeom prst="rect">
            <a:avLst/>
          </a:prstGeom>
          <a:noFill/>
        </p:spPr>
        <p:txBody>
          <a:bodyPr wrap="square" lIns="0" tIns="0" rIns="0" bIns="0" rtlCol="0" anchor="ctr" anchorCtr="0">
            <a:noAutofit/>
          </a:bodyPr>
          <a:p>
            <a:pPr>
              <a:spcBef>
                <a:spcPct val="0"/>
              </a:spcBef>
              <a:spcAft>
                <a:spcPct val="0"/>
              </a:spcAft>
            </a:pPr>
            <a:r>
              <a:rPr lang="zh-CN" altLang="en-US" sz="2400" b="1">
                <a:solidFill>
                  <a:schemeClr val="accent2"/>
                </a:solidFill>
                <a:latin typeface="汉仪正圆-55W" panose="00020600040101010101" pitchFamily="18" charset="-122"/>
                <a:ea typeface="汉仪正圆-55W" panose="00020600040101010101" pitchFamily="18" charset="-122"/>
                <a:cs typeface="汉仪正圆-55W" panose="00020600040101010101" pitchFamily="18" charset="-122"/>
                <a:sym typeface="汉仪正圆-55W" panose="00020600040101010101" pitchFamily="18" charset="-122"/>
              </a:rPr>
              <a:t>国家标准的颁布与修订</a:t>
            </a:r>
            <a:endParaRPr lang="zh-CN" altLang="en-US" sz="2400" b="1">
              <a:solidFill>
                <a:schemeClr val="accent2"/>
              </a:solidFill>
              <a:latin typeface="汉仪正圆-55W" panose="00020600040101010101" pitchFamily="18" charset="-122"/>
              <a:ea typeface="汉仪正圆-55W" panose="00020600040101010101" pitchFamily="18" charset="-122"/>
              <a:cs typeface="汉仪正圆-55W" panose="00020600040101010101" pitchFamily="18" charset="-122"/>
              <a:sym typeface="汉仪正圆-55W" panose="00020600040101010101" pitchFamily="18" charset="-122"/>
            </a:endParaRPr>
          </a:p>
        </p:txBody>
      </p:sp>
      <p:pic>
        <p:nvPicPr>
          <p:cNvPr id="11" name="图片 29" descr="/data/temp/19864b8e-62ec-11f0-8f13-f67b5074091b.jpg@base@tag=imgScale&amp;m=1&amp;w=247&amp;h=247&amp;q=9519864b8e-62ec-11f0-8f13-f67b5074091b"/>
          <p:cNvPicPr>
            <a:picLocks noChangeAspect="1"/>
          </p:cNvPicPr>
          <p:nvPr>
            <p:custDataLst>
              <p:tags r:id="rId10"/>
            </p:custDataLst>
          </p:nvPr>
        </p:nvPicPr>
        <p:blipFill>
          <a:blip r:embed="rId11"/>
          <a:srcRect l="16712" r="16712"/>
          <a:stretch>
            <a:fillRect/>
          </a:stretch>
        </p:blipFill>
        <p:spPr>
          <a:xfrm>
            <a:off x="6828455" y="4546050"/>
            <a:ext cx="800549" cy="800549"/>
          </a:xfrm>
          <a:custGeom>
            <a:avLst/>
            <a:gdLst>
              <a:gd name="connsiteX0" fmla="*/ 516600 w 1033200"/>
              <a:gd name="connsiteY0" fmla="*/ 0 h 1033200"/>
              <a:gd name="connsiteX1" fmla="*/ 1033200 w 1033200"/>
              <a:gd name="connsiteY1" fmla="*/ 516600 h 1033200"/>
              <a:gd name="connsiteX2" fmla="*/ 516600 w 1033200"/>
              <a:gd name="connsiteY2" fmla="*/ 1033200 h 1033200"/>
              <a:gd name="connsiteX3" fmla="*/ 0 w 1033200"/>
              <a:gd name="connsiteY3" fmla="*/ 516600 h 1033200"/>
              <a:gd name="connsiteX4" fmla="*/ 516600 w 1033200"/>
              <a:gd name="connsiteY4" fmla="*/ 0 h 1033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33200" h="1033200">
                <a:moveTo>
                  <a:pt x="516600" y="0"/>
                </a:moveTo>
                <a:cubicBezTo>
                  <a:pt x="801910" y="0"/>
                  <a:pt x="1033200" y="231290"/>
                  <a:pt x="1033200" y="516600"/>
                </a:cubicBezTo>
                <a:cubicBezTo>
                  <a:pt x="1033200" y="801910"/>
                  <a:pt x="801910" y="1033200"/>
                  <a:pt x="516600" y="1033200"/>
                </a:cubicBezTo>
                <a:cubicBezTo>
                  <a:pt x="231290" y="1033200"/>
                  <a:pt x="0" y="801910"/>
                  <a:pt x="0" y="516600"/>
                </a:cubicBezTo>
                <a:cubicBezTo>
                  <a:pt x="0" y="231290"/>
                  <a:pt x="231290" y="0"/>
                  <a:pt x="516600" y="0"/>
                </a:cubicBezTo>
                <a:close/>
              </a:path>
            </a:pathLst>
          </a:custGeom>
          <a:solidFill>
            <a:schemeClr val="accent2"/>
          </a:solidFill>
          <a:ln w="9525" cap="flat" cmpd="sng" algn="ctr">
            <a:solidFill>
              <a:schemeClr val="dk1">
                <a:lumMod val="40000"/>
                <a:lumOff val="60000"/>
                <a:alpha val="20000"/>
              </a:schemeClr>
            </a:solidFill>
            <a:prstDash val="solid"/>
            <a:round/>
            <a:headEnd type="none" w="med" len="med"/>
            <a:tailEnd type="none" w="med" len="med"/>
          </a:ln>
        </p:spPr>
      </p:pic>
    </p:spTree>
    <p:custDataLst>
      <p:tags r:id="rId12"/>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圆角 5"/>
          <p:cNvSpPr/>
          <p:nvPr/>
        </p:nvSpPr>
        <p:spPr>
          <a:xfrm>
            <a:off x="901330" y="1732538"/>
            <a:ext cx="4514732" cy="540000"/>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rIns="0"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defRPr/>
            </a:pPr>
            <a:r>
              <a:rPr kumimoji="0" lang="zh-CN" altLang="en-US" sz="2200" b="0" i="0" u="none" strike="noStrike" kern="1200" cap="none" spc="0" normalizeH="0" baseline="0" noProof="0" dirty="0">
                <a:ln>
                  <a:noFill/>
                </a:ln>
                <a:solidFill>
                  <a:srgbClr val="FFFFFF"/>
                </a:solidFill>
                <a:effectLst/>
                <a:uLnTx/>
                <a:uFillTx/>
                <a:latin typeface="汉仪雅酷黑 85W" panose="020B0904020202020204" pitchFamily="34" charset="-122"/>
                <a:ea typeface="汉仪雅酷黑 85W" panose="020B0904020202020204" pitchFamily="34" charset="-122"/>
                <a:cs typeface="+mn-cs"/>
                <a:sym typeface="思源黑体 CN Regular" panose="020B0500000000000000" pitchFamily="34" charset="-122"/>
              </a:rPr>
              <a:t>“没有网络安全就没有国家安全”</a:t>
            </a:r>
            <a:endParaRPr kumimoji="0" lang="zh-CN" altLang="en-US" sz="2200" b="0" i="0" u="none" strike="noStrike" kern="1200" cap="none" spc="0" normalizeH="0" baseline="0" noProof="0" dirty="0">
              <a:ln>
                <a:noFill/>
              </a:ln>
              <a:solidFill>
                <a:srgbClr val="FFFFFF"/>
              </a:solidFill>
              <a:effectLst/>
              <a:uLnTx/>
              <a:uFillTx/>
              <a:latin typeface="汉仪雅酷黑 85W" panose="020B0904020202020204" pitchFamily="34" charset="-122"/>
              <a:ea typeface="汉仪雅酷黑 85W" panose="020B0904020202020204" pitchFamily="34" charset="-122"/>
              <a:cs typeface="+mn-cs"/>
              <a:sym typeface="思源黑体 CN Regular" panose="020B0500000000000000" pitchFamily="34" charset="-122"/>
            </a:endParaRPr>
          </a:p>
        </p:txBody>
      </p:sp>
      <p:grpSp>
        <p:nvGrpSpPr>
          <p:cNvPr id="9" name="组合 8"/>
          <p:cNvGrpSpPr/>
          <p:nvPr/>
        </p:nvGrpSpPr>
        <p:grpSpPr>
          <a:xfrm>
            <a:off x="901330" y="2276805"/>
            <a:ext cx="10389340" cy="1387054"/>
            <a:chOff x="901330" y="2407434"/>
            <a:chExt cx="10389340" cy="1387054"/>
          </a:xfrm>
        </p:grpSpPr>
        <p:sp>
          <p:nvSpPr>
            <p:cNvPr id="7" name="矩形 6"/>
            <p:cNvSpPr/>
            <p:nvPr/>
          </p:nvSpPr>
          <p:spPr>
            <a:xfrm>
              <a:off x="901330" y="2407434"/>
              <a:ext cx="10389340" cy="1320504"/>
            </a:xfrm>
            <a:prstGeom prst="rect">
              <a:avLst/>
            </a:prstGeom>
            <a:solidFill>
              <a:schemeClr val="bg1">
                <a:lumMod val="95000"/>
              </a:schemeClr>
            </a:solidFill>
            <a:ln>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lumMod val="75000"/>
                    <a:lumOff val="25000"/>
                  </a:srgbClr>
                </a:solidFill>
                <a:effectLst/>
                <a:uLnTx/>
                <a:uFillTx/>
                <a:latin typeface="汉仪雅酷黑 85W" panose="020B0904020202020204" pitchFamily="34" charset="-122"/>
                <a:ea typeface="汉仪正圆-55W" panose="00020600040101010101" pitchFamily="18" charset="-122"/>
                <a:cs typeface="+mn-cs"/>
                <a:sym typeface="汉仪雅酷黑 85W" panose="020B0904020202020204" pitchFamily="34" charset="-122"/>
              </a:endParaRPr>
            </a:p>
          </p:txBody>
        </p:sp>
        <p:sp>
          <p:nvSpPr>
            <p:cNvPr id="2" name="文本框 1"/>
            <p:cNvSpPr txBox="1"/>
            <p:nvPr/>
          </p:nvSpPr>
          <p:spPr>
            <a:xfrm>
              <a:off x="1026893" y="2632516"/>
              <a:ext cx="10058449" cy="888705"/>
            </a:xfrm>
            <a:prstGeom prst="rect">
              <a:avLst/>
            </a:prstGeom>
            <a:noFill/>
          </p:spPr>
          <p:txBody>
            <a:bodyPr wrap="square" rtlCol="0" anchor="t">
              <a:spAutoFit/>
            </a:bodyPr>
            <a:lstStyle/>
            <a:p>
              <a:pPr marL="0" marR="0" lvl="0" indent="0" algn="just" defTabSz="457200" rtl="0" eaLnBrk="1" fontAlgn="auto" latinLnBrk="0" hangingPunct="1">
                <a:lnSpc>
                  <a:spcPct val="150000"/>
                </a:lnSpc>
                <a:spcBef>
                  <a:spcPts val="0"/>
                </a:spcBef>
                <a:spcAft>
                  <a:spcPts val="0"/>
                </a:spcAft>
                <a:buClrTx/>
                <a:buSzTx/>
                <a:buFontTx/>
                <a:buNone/>
                <a:defRPr/>
              </a:pPr>
              <a:r>
                <a:rPr kumimoji="0" lang="zh-CN" altLang="en-US" sz="1800" b="0" i="0" u="none" strike="noStrike" kern="1200" cap="none" spc="0" normalizeH="0" baseline="0" noProof="0" dirty="0">
                  <a:ln>
                    <a:noFill/>
                  </a:ln>
                  <a:solidFill>
                    <a:srgbClr val="000000">
                      <a:lumMod val="75000"/>
                      <a:lumOff val="25000"/>
                    </a:srgbClr>
                  </a:solidFill>
                  <a:effectLst/>
                  <a:uLnTx/>
                  <a:uFillTx/>
                  <a:latin typeface="汉仪正圆-55W" panose="00020600040101010101" pitchFamily="18" charset="-122"/>
                  <a:ea typeface="汉仪正圆-55W" panose="00020600040101010101" pitchFamily="18" charset="-122"/>
                  <a:cs typeface="思源黑体 CN Normal" panose="020B0400000000000000" charset="-122"/>
                  <a:sym typeface="思源宋体 CN" panose="02020400000000000000" pitchFamily="18" charset="-122"/>
                </a:rPr>
                <a:t>2018年4月20日至21日，</a:t>
              </a:r>
              <a:r>
                <a:rPr kumimoji="0" lang="en-US" altLang="zh-CN" sz="1800" b="0" i="0" u="none" strike="noStrike" kern="1200" cap="none" spc="0" normalizeH="0" baseline="0" noProof="0" dirty="0">
                  <a:ln>
                    <a:noFill/>
                  </a:ln>
                  <a:solidFill>
                    <a:srgbClr val="000000">
                      <a:lumMod val="75000"/>
                      <a:lumOff val="25000"/>
                    </a:srgbClr>
                  </a:solidFill>
                  <a:effectLst/>
                  <a:uLnTx/>
                  <a:uFillTx/>
                  <a:latin typeface="汉仪正圆-55W" panose="00020600040101010101" pitchFamily="18" charset="-122"/>
                  <a:ea typeface="汉仪正圆-55W" panose="00020600040101010101" pitchFamily="18" charset="-122"/>
                  <a:cs typeface="思源黑体 CN Normal" panose="020B0400000000000000" charset="-122"/>
                  <a:sym typeface="思源宋体 CN" panose="02020400000000000000" pitchFamily="18" charset="-122"/>
                </a:rPr>
                <a:t>XXX</a:t>
              </a:r>
              <a:r>
                <a:rPr kumimoji="0" lang="zh-CN" altLang="en-US" sz="1800" b="0" i="0" u="none" strike="noStrike" kern="1200" cap="none" spc="0" normalizeH="0" baseline="0" noProof="0" dirty="0">
                  <a:ln>
                    <a:noFill/>
                  </a:ln>
                  <a:solidFill>
                    <a:srgbClr val="000000">
                      <a:lumMod val="75000"/>
                      <a:lumOff val="25000"/>
                    </a:srgbClr>
                  </a:solidFill>
                  <a:effectLst/>
                  <a:uLnTx/>
                  <a:uFillTx/>
                  <a:latin typeface="汉仪正圆-55W" panose="00020600040101010101" pitchFamily="18" charset="-122"/>
                  <a:ea typeface="汉仪正圆-55W" panose="00020600040101010101" pitchFamily="18" charset="-122"/>
                  <a:cs typeface="思源黑体 CN Normal" panose="020B0400000000000000" charset="-122"/>
                  <a:sym typeface="思源宋体 CN" panose="02020400000000000000" pitchFamily="18" charset="-122"/>
                </a:rPr>
                <a:t>总书记在全国网络安全和信息化工作会议上发表讲话。他强调:“没有网络安全就没有国家安全，就没有经济社会稳定运行，广大人民群众利益也难以得到保障。”</a:t>
              </a:r>
              <a:endParaRPr kumimoji="0" lang="zh-CN" altLang="en-US" sz="1800" b="0" i="0" u="none" strike="noStrike" kern="1200" cap="none" spc="0" normalizeH="0" baseline="0" noProof="0" dirty="0">
                <a:ln>
                  <a:noFill/>
                </a:ln>
                <a:solidFill>
                  <a:srgbClr val="000000">
                    <a:lumMod val="75000"/>
                    <a:lumOff val="25000"/>
                  </a:srgbClr>
                </a:solidFill>
                <a:effectLst/>
                <a:uLnTx/>
                <a:uFillTx/>
                <a:latin typeface="汉仪正圆-55W" panose="00020600040101010101" pitchFamily="18" charset="-122"/>
                <a:ea typeface="汉仪正圆-55W" panose="00020600040101010101" pitchFamily="18" charset="-122"/>
                <a:cs typeface="思源黑体 CN Normal" panose="020B0400000000000000" charset="-122"/>
                <a:sym typeface="思源宋体 CN" panose="02020400000000000000" pitchFamily="18" charset="-122"/>
              </a:endParaRPr>
            </a:p>
          </p:txBody>
        </p:sp>
        <p:sp>
          <p:nvSpPr>
            <p:cNvPr id="8" name="矩形: 圆角 7"/>
            <p:cNvSpPr/>
            <p:nvPr/>
          </p:nvSpPr>
          <p:spPr>
            <a:xfrm>
              <a:off x="10112149" y="3661481"/>
              <a:ext cx="993198" cy="133007"/>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rIns="0"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2200" b="0" i="0" u="none" strike="noStrike" kern="1200" cap="none" spc="0" normalizeH="0" baseline="0" noProof="0" dirty="0">
                <a:ln>
                  <a:noFill/>
                </a:ln>
                <a:solidFill>
                  <a:srgbClr val="000000">
                    <a:lumMod val="75000"/>
                    <a:lumOff val="25000"/>
                  </a:srgbClr>
                </a:solidFill>
                <a:effectLst/>
                <a:uLnTx/>
                <a:uFillTx/>
                <a:latin typeface="汉仪雅酷黑 85W" panose="020B0904020202020204" pitchFamily="34" charset="-122"/>
                <a:ea typeface="汉仪正圆-55W" panose="00020600040101010101" pitchFamily="18" charset="-122"/>
                <a:cs typeface="+mn-cs"/>
                <a:sym typeface="思源黑体 CN Regular" panose="020B0500000000000000" pitchFamily="34" charset="-122"/>
              </a:endParaRPr>
            </a:p>
          </p:txBody>
        </p:sp>
      </p:grpSp>
      <p:sp>
        <p:nvSpPr>
          <p:cNvPr id="19" name="矩形: 圆角 18"/>
          <p:cNvSpPr/>
          <p:nvPr/>
        </p:nvSpPr>
        <p:spPr>
          <a:xfrm>
            <a:off x="901330" y="3976521"/>
            <a:ext cx="4514732" cy="540000"/>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rIns="0"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defRPr/>
            </a:pPr>
            <a:r>
              <a:rPr kumimoji="0" lang="zh-CN" altLang="en-US" sz="2200" b="0" i="0" u="none" strike="noStrike" kern="1200" cap="none" spc="0" normalizeH="0" baseline="0" noProof="0" dirty="0">
                <a:ln>
                  <a:noFill/>
                </a:ln>
                <a:solidFill>
                  <a:srgbClr val="FFFFFF"/>
                </a:solidFill>
                <a:effectLst/>
                <a:uLnTx/>
                <a:uFillTx/>
                <a:latin typeface="汉仪雅酷黑 85W" panose="020B0904020202020204" pitchFamily="34" charset="-122"/>
                <a:ea typeface="汉仪雅酷黑 85W" panose="020B0904020202020204" pitchFamily="34" charset="-122"/>
                <a:cs typeface="+mn-cs"/>
                <a:sym typeface="思源黑体 CN Regular" panose="020B0500000000000000" pitchFamily="34" charset="-122"/>
              </a:rPr>
              <a:t>“十四五”规划高度重视网络安全</a:t>
            </a:r>
            <a:endParaRPr kumimoji="0" lang="zh-CN" altLang="en-US" sz="2200" b="0" i="0" u="none" strike="noStrike" kern="1200" cap="none" spc="0" normalizeH="0" baseline="0" noProof="0" dirty="0">
              <a:ln>
                <a:noFill/>
              </a:ln>
              <a:solidFill>
                <a:srgbClr val="FFFFFF"/>
              </a:solidFill>
              <a:effectLst/>
              <a:uLnTx/>
              <a:uFillTx/>
              <a:latin typeface="汉仪雅酷黑 85W" panose="020B0904020202020204" pitchFamily="34" charset="-122"/>
              <a:ea typeface="汉仪雅酷黑 85W" panose="020B0904020202020204" pitchFamily="34" charset="-122"/>
              <a:cs typeface="+mn-cs"/>
              <a:sym typeface="思源黑体 CN Regular" panose="020B0500000000000000" pitchFamily="34" charset="-122"/>
            </a:endParaRPr>
          </a:p>
        </p:txBody>
      </p:sp>
      <p:grpSp>
        <p:nvGrpSpPr>
          <p:cNvPr id="20" name="组合 19"/>
          <p:cNvGrpSpPr/>
          <p:nvPr/>
        </p:nvGrpSpPr>
        <p:grpSpPr>
          <a:xfrm>
            <a:off x="901330" y="4520788"/>
            <a:ext cx="10389340" cy="1387054"/>
            <a:chOff x="901330" y="2407434"/>
            <a:chExt cx="10389340" cy="1387054"/>
          </a:xfrm>
        </p:grpSpPr>
        <p:sp>
          <p:nvSpPr>
            <p:cNvPr id="22" name="矩形 21"/>
            <p:cNvSpPr/>
            <p:nvPr/>
          </p:nvSpPr>
          <p:spPr>
            <a:xfrm>
              <a:off x="901330" y="2407434"/>
              <a:ext cx="10389340" cy="1320504"/>
            </a:xfrm>
            <a:prstGeom prst="rect">
              <a:avLst/>
            </a:prstGeom>
            <a:solidFill>
              <a:schemeClr val="bg1">
                <a:lumMod val="95000"/>
              </a:schemeClr>
            </a:solidFill>
            <a:ln>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lumMod val="75000"/>
                    <a:lumOff val="25000"/>
                  </a:srgbClr>
                </a:solidFill>
                <a:effectLst/>
                <a:uLnTx/>
                <a:uFillTx/>
                <a:latin typeface="汉仪雅酷黑 85W" panose="020B0904020202020204" pitchFamily="34" charset="-122"/>
                <a:ea typeface="汉仪正圆-55W" panose="00020600040101010101" pitchFamily="18" charset="-122"/>
                <a:cs typeface="+mn-cs"/>
                <a:sym typeface="汉仪雅酷黑 85W" panose="020B0904020202020204" pitchFamily="34" charset="-122"/>
              </a:endParaRPr>
            </a:p>
          </p:txBody>
        </p:sp>
        <p:sp>
          <p:nvSpPr>
            <p:cNvPr id="21" name="文本框 20"/>
            <p:cNvSpPr txBox="1"/>
            <p:nvPr/>
          </p:nvSpPr>
          <p:spPr>
            <a:xfrm>
              <a:off x="1026893" y="2632516"/>
              <a:ext cx="10058449" cy="888513"/>
            </a:xfrm>
            <a:prstGeom prst="rect">
              <a:avLst/>
            </a:prstGeom>
            <a:noFill/>
          </p:spPr>
          <p:txBody>
            <a:bodyPr wrap="square" rtlCol="0" anchor="t">
              <a:spAutoFit/>
            </a:bodyPr>
            <a:lstStyle/>
            <a:p>
              <a:pPr marL="0" marR="0" lvl="0" indent="0" algn="just" defTabSz="457200" rtl="0" eaLnBrk="1" fontAlgn="auto" latinLnBrk="0" hangingPunct="1">
                <a:lnSpc>
                  <a:spcPct val="150000"/>
                </a:lnSpc>
                <a:spcBef>
                  <a:spcPts val="0"/>
                </a:spcBef>
                <a:spcAft>
                  <a:spcPts val="0"/>
                </a:spcAft>
                <a:buClrTx/>
                <a:buSzTx/>
                <a:buFontTx/>
                <a:buNone/>
                <a:defRPr/>
              </a:pPr>
              <a:r>
                <a:rPr kumimoji="0" lang="en-US" altLang="zh-CN" sz="1800" b="0" i="0" u="none" strike="noStrike" kern="1200" cap="none" spc="0" normalizeH="0" baseline="0" noProof="0" dirty="0">
                  <a:ln>
                    <a:noFill/>
                  </a:ln>
                  <a:solidFill>
                    <a:srgbClr val="000000">
                      <a:lumMod val="75000"/>
                      <a:lumOff val="25000"/>
                    </a:srgbClr>
                  </a:solidFill>
                  <a:effectLst/>
                  <a:uLnTx/>
                  <a:uFillTx/>
                  <a:latin typeface="汉仪正圆-55W" panose="00020600040101010101" pitchFamily="18" charset="-122"/>
                  <a:ea typeface="汉仪正圆-55W" panose="00020600040101010101" pitchFamily="18" charset="-122"/>
                  <a:cs typeface="思源黑体 CN Normal" panose="020B0400000000000000" charset="-122"/>
                  <a:sym typeface="思源宋体 CN" panose="02020400000000000000" pitchFamily="18" charset="-122"/>
                </a:rPr>
                <a:t>2021</a:t>
              </a:r>
              <a:r>
                <a:rPr kumimoji="0" lang="zh-CN" altLang="en-US" sz="1800" b="0" i="0" u="none" strike="noStrike" kern="1200" cap="none" spc="0" normalizeH="0" baseline="0" noProof="0" dirty="0">
                  <a:ln>
                    <a:noFill/>
                  </a:ln>
                  <a:solidFill>
                    <a:srgbClr val="000000">
                      <a:lumMod val="75000"/>
                      <a:lumOff val="25000"/>
                    </a:srgbClr>
                  </a:solidFill>
                  <a:effectLst/>
                  <a:uLnTx/>
                  <a:uFillTx/>
                  <a:latin typeface="汉仪正圆-55W" panose="00020600040101010101" pitchFamily="18" charset="-122"/>
                  <a:ea typeface="汉仪正圆-55W" panose="00020600040101010101" pitchFamily="18" charset="-122"/>
                  <a:cs typeface="思源黑体 CN Normal" panose="020B0400000000000000" charset="-122"/>
                  <a:sym typeface="思源宋体 CN" panose="02020400000000000000" pitchFamily="18" charset="-122"/>
                </a:rPr>
                <a:t>年</a:t>
              </a:r>
              <a:r>
                <a:rPr kumimoji="0" lang="en-US" altLang="zh-CN" sz="1800" b="0" i="0" u="none" strike="noStrike" kern="1200" cap="none" spc="0" normalizeH="0" baseline="0" noProof="0" dirty="0">
                  <a:ln>
                    <a:noFill/>
                  </a:ln>
                  <a:solidFill>
                    <a:srgbClr val="000000">
                      <a:lumMod val="75000"/>
                      <a:lumOff val="25000"/>
                    </a:srgbClr>
                  </a:solidFill>
                  <a:effectLst/>
                  <a:uLnTx/>
                  <a:uFillTx/>
                  <a:latin typeface="汉仪正圆-55W" panose="00020600040101010101" pitchFamily="18" charset="-122"/>
                  <a:ea typeface="汉仪正圆-55W" panose="00020600040101010101" pitchFamily="18" charset="-122"/>
                  <a:cs typeface="思源黑体 CN Normal" panose="020B0400000000000000" charset="-122"/>
                  <a:sym typeface="思源宋体 CN" panose="02020400000000000000" pitchFamily="18" charset="-122"/>
                </a:rPr>
                <a:t>3</a:t>
              </a:r>
              <a:r>
                <a:rPr kumimoji="0" lang="zh-CN" altLang="en-US" sz="1800" b="0" i="0" u="none" strike="noStrike" kern="1200" cap="none" spc="0" normalizeH="0" baseline="0" noProof="0" dirty="0">
                  <a:ln>
                    <a:noFill/>
                  </a:ln>
                  <a:solidFill>
                    <a:srgbClr val="000000">
                      <a:lumMod val="75000"/>
                      <a:lumOff val="25000"/>
                    </a:srgbClr>
                  </a:solidFill>
                  <a:effectLst/>
                  <a:uLnTx/>
                  <a:uFillTx/>
                  <a:latin typeface="汉仪正圆-55W" panose="00020600040101010101" pitchFamily="18" charset="-122"/>
                  <a:ea typeface="汉仪正圆-55W" panose="00020600040101010101" pitchFamily="18" charset="-122"/>
                  <a:cs typeface="思源黑体 CN Normal" panose="020B0400000000000000" charset="-122"/>
                  <a:sym typeface="思源宋体 CN" panose="02020400000000000000" pitchFamily="18" charset="-122"/>
                </a:rPr>
                <a:t>月，</a:t>
              </a:r>
              <a:r>
                <a:rPr kumimoji="0" lang="en-US" altLang="zh-CN" sz="1800" b="0" i="0" u="none" strike="noStrike" kern="1200" cap="none" spc="0" normalizeH="0" baseline="0" noProof="0" dirty="0">
                  <a:ln>
                    <a:noFill/>
                  </a:ln>
                  <a:solidFill>
                    <a:srgbClr val="000000">
                      <a:lumMod val="75000"/>
                      <a:lumOff val="25000"/>
                    </a:srgbClr>
                  </a:solidFill>
                  <a:effectLst/>
                  <a:uLnTx/>
                  <a:uFillTx/>
                  <a:latin typeface="汉仪正圆-55W" panose="00020600040101010101" pitchFamily="18" charset="-122"/>
                  <a:ea typeface="汉仪正圆-55W" panose="00020600040101010101" pitchFamily="18" charset="-122"/>
                  <a:cs typeface="思源黑体 CN Normal" panose="020B0400000000000000" charset="-122"/>
                  <a:sym typeface="思源宋体 CN" panose="02020400000000000000" pitchFamily="18" charset="-122"/>
                </a:rPr>
                <a:t>《</a:t>
              </a:r>
              <a:r>
                <a:rPr kumimoji="0" lang="zh-CN" altLang="en-US" sz="1800" b="0" i="0" u="none" strike="noStrike" kern="1200" cap="none" spc="0" normalizeH="0" baseline="0" noProof="0" dirty="0">
                  <a:ln>
                    <a:noFill/>
                  </a:ln>
                  <a:solidFill>
                    <a:srgbClr val="000000">
                      <a:lumMod val="75000"/>
                      <a:lumOff val="25000"/>
                    </a:srgbClr>
                  </a:solidFill>
                  <a:effectLst/>
                  <a:uLnTx/>
                  <a:uFillTx/>
                  <a:latin typeface="汉仪正圆-55W" panose="00020600040101010101" pitchFamily="18" charset="-122"/>
                  <a:ea typeface="汉仪正圆-55W" panose="00020600040101010101" pitchFamily="18" charset="-122"/>
                  <a:cs typeface="思源黑体 CN Normal" panose="020B0400000000000000" charset="-122"/>
                  <a:sym typeface="思源宋体 CN" panose="02020400000000000000" pitchFamily="18" charset="-122"/>
                </a:rPr>
                <a:t>中华人民共和国国民经济和社会发展第十四个五年规划和</a:t>
              </a:r>
              <a:r>
                <a:rPr kumimoji="0" lang="en-US" altLang="zh-CN" sz="1800" b="0" i="0" u="none" strike="noStrike" kern="1200" cap="none" spc="0" normalizeH="0" baseline="0" noProof="0" dirty="0">
                  <a:ln>
                    <a:noFill/>
                  </a:ln>
                  <a:solidFill>
                    <a:srgbClr val="000000">
                      <a:lumMod val="75000"/>
                      <a:lumOff val="25000"/>
                    </a:srgbClr>
                  </a:solidFill>
                  <a:effectLst/>
                  <a:uLnTx/>
                  <a:uFillTx/>
                  <a:latin typeface="汉仪正圆-55W" panose="00020600040101010101" pitchFamily="18" charset="-122"/>
                  <a:ea typeface="汉仪正圆-55W" panose="00020600040101010101" pitchFamily="18" charset="-122"/>
                  <a:cs typeface="思源黑体 CN Normal" panose="020B0400000000000000" charset="-122"/>
                  <a:sym typeface="思源宋体 CN" panose="02020400000000000000" pitchFamily="18" charset="-122"/>
                </a:rPr>
                <a:t>2035</a:t>
              </a:r>
              <a:r>
                <a:rPr kumimoji="0" lang="zh-CN" altLang="en-US" sz="1800" b="0" i="0" u="none" strike="noStrike" kern="1200" cap="none" spc="0" normalizeH="0" baseline="0" noProof="0" dirty="0">
                  <a:ln>
                    <a:noFill/>
                  </a:ln>
                  <a:solidFill>
                    <a:srgbClr val="000000">
                      <a:lumMod val="75000"/>
                      <a:lumOff val="25000"/>
                    </a:srgbClr>
                  </a:solidFill>
                  <a:effectLst/>
                  <a:uLnTx/>
                  <a:uFillTx/>
                  <a:latin typeface="汉仪正圆-55W" panose="00020600040101010101" pitchFamily="18" charset="-122"/>
                  <a:ea typeface="汉仪正圆-55W" panose="00020600040101010101" pitchFamily="18" charset="-122"/>
                  <a:cs typeface="思源黑体 CN Normal" panose="020B0400000000000000" charset="-122"/>
                  <a:sym typeface="思源宋体 CN" panose="02020400000000000000" pitchFamily="18" charset="-122"/>
                </a:rPr>
                <a:t>年远景目标纲要</a:t>
              </a:r>
              <a:r>
                <a:rPr kumimoji="0" lang="en-US" altLang="zh-CN" sz="1800" b="0" i="0" u="none" strike="noStrike" kern="1200" cap="none" spc="0" normalizeH="0" baseline="0" noProof="0" dirty="0">
                  <a:ln>
                    <a:noFill/>
                  </a:ln>
                  <a:solidFill>
                    <a:srgbClr val="000000">
                      <a:lumMod val="75000"/>
                      <a:lumOff val="25000"/>
                    </a:srgbClr>
                  </a:solidFill>
                  <a:effectLst/>
                  <a:uLnTx/>
                  <a:uFillTx/>
                  <a:latin typeface="汉仪正圆-55W" panose="00020600040101010101" pitchFamily="18" charset="-122"/>
                  <a:ea typeface="汉仪正圆-55W" panose="00020600040101010101" pitchFamily="18" charset="-122"/>
                  <a:cs typeface="思源黑体 CN Normal" panose="020B0400000000000000" charset="-122"/>
                  <a:sym typeface="思源宋体 CN" panose="02020400000000000000" pitchFamily="18" charset="-122"/>
                </a:rPr>
                <a:t>》</a:t>
              </a:r>
              <a:r>
                <a:rPr kumimoji="0" lang="zh-CN" altLang="en-US" sz="1800" b="0" i="0" u="none" strike="noStrike" kern="1200" cap="none" spc="0" normalizeH="0" baseline="0" noProof="0" dirty="0">
                  <a:ln>
                    <a:noFill/>
                  </a:ln>
                  <a:solidFill>
                    <a:srgbClr val="000000">
                      <a:lumMod val="75000"/>
                      <a:lumOff val="25000"/>
                    </a:srgbClr>
                  </a:solidFill>
                  <a:effectLst/>
                  <a:uLnTx/>
                  <a:uFillTx/>
                  <a:latin typeface="汉仪正圆-55W" panose="00020600040101010101" pitchFamily="18" charset="-122"/>
                  <a:ea typeface="汉仪正圆-55W" panose="00020600040101010101" pitchFamily="18" charset="-122"/>
                  <a:cs typeface="思源黑体 CN Normal" panose="020B0400000000000000" charset="-122"/>
                  <a:sym typeface="思源宋体 CN" panose="02020400000000000000" pitchFamily="18" charset="-122"/>
                </a:rPr>
                <a:t>正式发布，其中“网络安全”一词在文中出现</a:t>
              </a:r>
              <a:r>
                <a:rPr kumimoji="0" lang="en-US" altLang="zh-CN" sz="1800" b="0" i="0" u="none" strike="noStrike" kern="1200" cap="none" spc="0" normalizeH="0" baseline="0" noProof="0" dirty="0">
                  <a:ln>
                    <a:noFill/>
                  </a:ln>
                  <a:solidFill>
                    <a:srgbClr val="000000">
                      <a:lumMod val="75000"/>
                      <a:lumOff val="25000"/>
                    </a:srgbClr>
                  </a:solidFill>
                  <a:effectLst/>
                  <a:uLnTx/>
                  <a:uFillTx/>
                  <a:latin typeface="汉仪正圆-55W" panose="00020600040101010101" pitchFamily="18" charset="-122"/>
                  <a:ea typeface="汉仪正圆-55W" panose="00020600040101010101" pitchFamily="18" charset="-122"/>
                  <a:cs typeface="思源黑体 CN Normal" panose="020B0400000000000000" charset="-122"/>
                  <a:sym typeface="思源宋体 CN" panose="02020400000000000000" pitchFamily="18" charset="-122"/>
                </a:rPr>
                <a:t>14</a:t>
              </a:r>
              <a:r>
                <a:rPr kumimoji="0" lang="zh-CN" altLang="en-US" sz="1800" b="0" i="0" u="none" strike="noStrike" kern="1200" cap="none" spc="0" normalizeH="0" baseline="0" noProof="0" dirty="0">
                  <a:ln>
                    <a:noFill/>
                  </a:ln>
                  <a:solidFill>
                    <a:srgbClr val="000000">
                      <a:lumMod val="75000"/>
                      <a:lumOff val="25000"/>
                    </a:srgbClr>
                  </a:solidFill>
                  <a:effectLst/>
                  <a:uLnTx/>
                  <a:uFillTx/>
                  <a:latin typeface="汉仪正圆-55W" panose="00020600040101010101" pitchFamily="18" charset="-122"/>
                  <a:ea typeface="汉仪正圆-55W" panose="00020600040101010101" pitchFamily="18" charset="-122"/>
                  <a:cs typeface="思源黑体 CN Normal" panose="020B0400000000000000" charset="-122"/>
                  <a:sym typeface="思源宋体 CN" panose="02020400000000000000" pitchFamily="18" charset="-122"/>
                </a:rPr>
                <a:t>次，成为国家、社会科技发展道路上的重要议题。</a:t>
              </a:r>
              <a:endParaRPr kumimoji="0" lang="zh-CN" altLang="en-US" sz="1800" b="0" i="0" u="none" strike="noStrike" kern="1200" cap="none" spc="0" normalizeH="0" baseline="0" noProof="0" dirty="0">
                <a:ln>
                  <a:noFill/>
                </a:ln>
                <a:solidFill>
                  <a:srgbClr val="000000">
                    <a:lumMod val="75000"/>
                    <a:lumOff val="25000"/>
                  </a:srgbClr>
                </a:solidFill>
                <a:effectLst/>
                <a:uLnTx/>
                <a:uFillTx/>
                <a:latin typeface="汉仪正圆-55W" panose="00020600040101010101" pitchFamily="18" charset="-122"/>
                <a:ea typeface="汉仪正圆-55W" panose="00020600040101010101" pitchFamily="18" charset="-122"/>
                <a:cs typeface="思源黑体 CN Normal" panose="020B0400000000000000" charset="-122"/>
                <a:sym typeface="思源宋体 CN" panose="02020400000000000000" pitchFamily="18" charset="-122"/>
              </a:endParaRPr>
            </a:p>
          </p:txBody>
        </p:sp>
        <p:sp>
          <p:nvSpPr>
            <p:cNvPr id="23" name="矩形: 圆角 22"/>
            <p:cNvSpPr/>
            <p:nvPr/>
          </p:nvSpPr>
          <p:spPr>
            <a:xfrm>
              <a:off x="10112149" y="3661481"/>
              <a:ext cx="993198" cy="133007"/>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rIns="0"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2200" b="0" i="0" u="none" strike="noStrike" kern="1200" cap="none" spc="0" normalizeH="0" baseline="0" noProof="0" dirty="0">
                <a:ln>
                  <a:noFill/>
                </a:ln>
                <a:solidFill>
                  <a:srgbClr val="000000">
                    <a:lumMod val="75000"/>
                    <a:lumOff val="25000"/>
                  </a:srgbClr>
                </a:solidFill>
                <a:effectLst/>
                <a:uLnTx/>
                <a:uFillTx/>
                <a:latin typeface="汉仪雅酷黑 85W" panose="020B0904020202020204" pitchFamily="34" charset="-122"/>
                <a:ea typeface="汉仪正圆-55W" panose="00020600040101010101" pitchFamily="18" charset="-122"/>
                <a:cs typeface="+mn-cs"/>
                <a:sym typeface="思源黑体 CN Regular" panose="020B0500000000000000" pitchFamily="34" charset="-122"/>
              </a:endParaRPr>
            </a:p>
          </p:txBody>
        </p:sp>
      </p:grpSp>
      <p:sp>
        <p:nvSpPr>
          <p:cNvPr id="5" name="文本框 4"/>
          <p:cNvSpPr txBox="1"/>
          <p:nvPr/>
        </p:nvSpPr>
        <p:spPr>
          <a:xfrm>
            <a:off x="1675765" y="796290"/>
            <a:ext cx="5400040" cy="492760"/>
          </a:xfrm>
          <a:prstGeom prst="rect">
            <a:avLst/>
          </a:prstGeom>
          <a:noFill/>
        </p:spPr>
        <p:txBody>
          <a:bodyPr wrap="square" lIns="0" tIns="0" rIns="0" bIns="0" rtlCol="0" anchor="ctr" anchorCtr="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3200" b="0" i="0" u="none" strike="noStrike" kern="1200" cap="none" spc="0" normalizeH="0" baseline="0" noProof="0">
                <a:ln>
                  <a:noFill/>
                </a:ln>
                <a:solidFill>
                  <a:srgbClr val="2374C4"/>
                </a:solidFill>
                <a:effectLst/>
                <a:uLnTx/>
                <a:uFillTx/>
                <a:latin typeface="汉仪雅酷黑 85W" panose="020B0904020202020204" pitchFamily="34" charset="-122"/>
                <a:ea typeface="汉仪雅酷黑 85W" panose="020B0904020202020204" pitchFamily="34" charset="-122"/>
                <a:cs typeface="+mn-cs"/>
                <a:sym typeface="汉仪雅酷黑 85W" panose="020B0904020202020204" pitchFamily="34" charset="-122"/>
              </a:rPr>
              <a:t>网络安全相关战略法规</a:t>
            </a:r>
            <a:endParaRPr kumimoji="0" lang="zh-CN" altLang="en-US" sz="3200" b="0" i="0" u="none" strike="noStrike" kern="1200" cap="none" spc="0" normalizeH="0" baseline="0" noProof="0">
              <a:ln>
                <a:noFill/>
              </a:ln>
              <a:solidFill>
                <a:srgbClr val="2374C4"/>
              </a:solidFill>
              <a:effectLst/>
              <a:uLnTx/>
              <a:uFillTx/>
              <a:latin typeface="汉仪雅酷黑 85W" panose="020B0904020202020204" pitchFamily="34" charset="-122"/>
              <a:ea typeface="汉仪雅酷黑 85W" panose="020B0904020202020204" pitchFamily="34" charset="-122"/>
              <a:cs typeface="+mn-cs"/>
              <a:sym typeface="汉仪雅酷黑 85W" panose="020B0904020202020204" pitchFamily="34"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0">
        <p15:prstTrans prst="drap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par>
                          <p:cTn id="10" fill="hold">
                            <p:stCondLst>
                              <p:cond delay="500"/>
                            </p:stCondLst>
                            <p:childTnLst>
                              <p:par>
                                <p:cTn id="11" presetID="16" presetClass="entr" presetSubtype="21" fill="hold" nodeType="after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barn(inVertical)">
                                      <p:cBhvr>
                                        <p:cTn id="13" dur="500"/>
                                        <p:tgtEl>
                                          <p:spTgt spid="9"/>
                                        </p:tgtEl>
                                      </p:cBhvr>
                                    </p:animEffect>
                                  </p:childTnLst>
                                </p:cTn>
                              </p:par>
                            </p:childTnLst>
                          </p:cTn>
                        </p:par>
                        <p:par>
                          <p:cTn id="14" fill="hold">
                            <p:stCondLst>
                              <p:cond delay="1000"/>
                            </p:stCondLst>
                            <p:childTnLst>
                              <p:par>
                                <p:cTn id="15" presetID="53" presetClass="entr" presetSubtype="16" fill="hold" grpId="0" nodeType="afterEffect">
                                  <p:stCondLst>
                                    <p:cond delay="0"/>
                                  </p:stCondLst>
                                  <p:childTnLst>
                                    <p:set>
                                      <p:cBhvr>
                                        <p:cTn id="16" dur="1" fill="hold">
                                          <p:stCondLst>
                                            <p:cond delay="0"/>
                                          </p:stCondLst>
                                        </p:cTn>
                                        <p:tgtEl>
                                          <p:spTgt spid="19"/>
                                        </p:tgtEl>
                                        <p:attrNameLst>
                                          <p:attrName>style.visibility</p:attrName>
                                        </p:attrNameLst>
                                      </p:cBhvr>
                                      <p:to>
                                        <p:strVal val="visible"/>
                                      </p:to>
                                    </p:set>
                                    <p:anim calcmode="lin" valueType="num">
                                      <p:cBhvr>
                                        <p:cTn id="17" dur="500" fill="hold"/>
                                        <p:tgtEl>
                                          <p:spTgt spid="19"/>
                                        </p:tgtEl>
                                        <p:attrNameLst>
                                          <p:attrName>ppt_w</p:attrName>
                                        </p:attrNameLst>
                                      </p:cBhvr>
                                      <p:tavLst>
                                        <p:tav tm="0">
                                          <p:val>
                                            <p:fltVal val="0"/>
                                          </p:val>
                                        </p:tav>
                                        <p:tav tm="100000">
                                          <p:val>
                                            <p:strVal val="#ppt_w"/>
                                          </p:val>
                                        </p:tav>
                                      </p:tavLst>
                                    </p:anim>
                                    <p:anim calcmode="lin" valueType="num">
                                      <p:cBhvr>
                                        <p:cTn id="18" dur="500" fill="hold"/>
                                        <p:tgtEl>
                                          <p:spTgt spid="19"/>
                                        </p:tgtEl>
                                        <p:attrNameLst>
                                          <p:attrName>ppt_h</p:attrName>
                                        </p:attrNameLst>
                                      </p:cBhvr>
                                      <p:tavLst>
                                        <p:tav tm="0">
                                          <p:val>
                                            <p:fltVal val="0"/>
                                          </p:val>
                                        </p:tav>
                                        <p:tav tm="100000">
                                          <p:val>
                                            <p:strVal val="#ppt_h"/>
                                          </p:val>
                                        </p:tav>
                                      </p:tavLst>
                                    </p:anim>
                                    <p:animEffect transition="in" filter="fade">
                                      <p:cBhvr>
                                        <p:cTn id="19" dur="500"/>
                                        <p:tgtEl>
                                          <p:spTgt spid="19"/>
                                        </p:tgtEl>
                                      </p:cBhvr>
                                    </p:animEffect>
                                  </p:childTnLst>
                                </p:cTn>
                              </p:par>
                            </p:childTnLst>
                          </p:cTn>
                        </p:par>
                        <p:par>
                          <p:cTn id="20" fill="hold">
                            <p:stCondLst>
                              <p:cond delay="1500"/>
                            </p:stCondLst>
                            <p:childTnLst>
                              <p:par>
                                <p:cTn id="21" presetID="16" presetClass="entr" presetSubtype="21" fill="hold" nodeType="afterEffect">
                                  <p:stCondLst>
                                    <p:cond delay="0"/>
                                  </p:stCondLst>
                                  <p:childTnLst>
                                    <p:set>
                                      <p:cBhvr>
                                        <p:cTn id="22" dur="1" fill="hold">
                                          <p:stCondLst>
                                            <p:cond delay="0"/>
                                          </p:stCondLst>
                                        </p:cTn>
                                        <p:tgtEl>
                                          <p:spTgt spid="20"/>
                                        </p:tgtEl>
                                        <p:attrNameLst>
                                          <p:attrName>style.visibility</p:attrName>
                                        </p:attrNameLst>
                                      </p:cBhvr>
                                      <p:to>
                                        <p:strVal val="visible"/>
                                      </p:to>
                                    </p:set>
                                    <p:animEffect transition="in" filter="barn(inVertical)">
                                      <p:cBhvr>
                                        <p:cTn id="23"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9"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p:cNvGrpSpPr/>
          <p:nvPr/>
        </p:nvGrpSpPr>
        <p:grpSpPr>
          <a:xfrm>
            <a:off x="939735" y="1959392"/>
            <a:ext cx="10322974" cy="3814875"/>
            <a:chOff x="1019945" y="1815014"/>
            <a:chExt cx="10322974" cy="3814875"/>
          </a:xfrm>
        </p:grpSpPr>
        <p:sp>
          <p:nvSpPr>
            <p:cNvPr id="11" name="矩形 10"/>
            <p:cNvSpPr/>
            <p:nvPr/>
          </p:nvSpPr>
          <p:spPr>
            <a:xfrm rot="5400000" flipV="1">
              <a:off x="153530" y="3641198"/>
              <a:ext cx="1916044" cy="183214"/>
            </a:xfrm>
            <a:prstGeom prst="rect">
              <a:avLst/>
            </a:prstGeom>
            <a:solidFill>
              <a:schemeClr val="accent1"/>
            </a:solidFill>
            <a:ln>
              <a:noFill/>
            </a:ln>
            <a:effectLst>
              <a:outerShdw blurRad="254000" dist="50800" dir="5400000" algn="ctr" rotWithShape="0">
                <a:srgbClr val="000000">
                  <a:alpha val="1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srgbClr val="FFFFFF"/>
                </a:solidFill>
                <a:effectLst/>
                <a:uLnTx/>
                <a:uFillTx/>
                <a:latin typeface="汉仪雅酷黑 85W" panose="020B0904020202020204" pitchFamily="34" charset="-122"/>
                <a:ea typeface="汉仪正圆-55W" panose="00020600040101010101" pitchFamily="18" charset="-122"/>
                <a:cs typeface="+mn-cs"/>
                <a:sym typeface="汉仪雅酷黑 85W" panose="020B0904020202020204" pitchFamily="34" charset="-122"/>
              </a:endParaRPr>
            </a:p>
          </p:txBody>
        </p:sp>
        <p:sp>
          <p:nvSpPr>
            <p:cNvPr id="12" name="矩形 11"/>
            <p:cNvSpPr/>
            <p:nvPr/>
          </p:nvSpPr>
          <p:spPr>
            <a:xfrm>
              <a:off x="1203159" y="1815014"/>
              <a:ext cx="9956546" cy="381487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汉仪雅酷黑 85W" panose="020B0904020202020204" pitchFamily="34" charset="-122"/>
                <a:ea typeface="汉仪正圆-55W" panose="00020600040101010101" pitchFamily="18" charset="-122"/>
                <a:cs typeface="+mn-cs"/>
                <a:sym typeface="汉仪雅酷黑 85W" panose="020B0904020202020204" pitchFamily="34" charset="-122"/>
              </a:endParaRPr>
            </a:p>
          </p:txBody>
        </p:sp>
        <p:sp>
          <p:nvSpPr>
            <p:cNvPr id="13" name="矩形 12"/>
            <p:cNvSpPr/>
            <p:nvPr/>
          </p:nvSpPr>
          <p:spPr>
            <a:xfrm rot="5400000" flipV="1">
              <a:off x="10293290" y="3641198"/>
              <a:ext cx="1916044" cy="183214"/>
            </a:xfrm>
            <a:prstGeom prst="rect">
              <a:avLst/>
            </a:prstGeom>
            <a:solidFill>
              <a:schemeClr val="accent1"/>
            </a:solidFill>
            <a:ln>
              <a:noFill/>
            </a:ln>
            <a:effectLst>
              <a:outerShdw blurRad="254000" dist="50800" dir="5400000" algn="ctr" rotWithShape="0">
                <a:srgbClr val="000000">
                  <a:alpha val="1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srgbClr val="FFFFFF"/>
                </a:solidFill>
                <a:effectLst/>
                <a:uLnTx/>
                <a:uFillTx/>
                <a:latin typeface="汉仪雅酷黑 85W" panose="020B0904020202020204" pitchFamily="34" charset="-122"/>
                <a:ea typeface="汉仪正圆-55W" panose="00020600040101010101" pitchFamily="18" charset="-122"/>
                <a:cs typeface="+mn-cs"/>
                <a:sym typeface="汉仪雅酷黑 85W" panose="020B0904020202020204" pitchFamily="34" charset="-122"/>
              </a:endParaRPr>
            </a:p>
          </p:txBody>
        </p:sp>
      </p:grpSp>
      <p:sp>
        <p:nvSpPr>
          <p:cNvPr id="6" name="文本框 5"/>
          <p:cNvSpPr txBox="1"/>
          <p:nvPr/>
        </p:nvSpPr>
        <p:spPr>
          <a:xfrm>
            <a:off x="1395889" y="2160605"/>
            <a:ext cx="6316609" cy="3415030"/>
          </a:xfrm>
          <a:prstGeom prst="rect">
            <a:avLst/>
          </a:prstGeom>
          <a:noFill/>
        </p:spPr>
        <p:txBody>
          <a:bodyPr wrap="square" rtlCol="0" anchor="t">
            <a:spAutoFit/>
          </a:bodyPr>
          <a:lstStyle/>
          <a:p>
            <a:pPr marL="0" marR="0" lvl="0" indent="0" algn="just" defTabSz="457200" rtl="0" eaLnBrk="1" fontAlgn="auto" latinLnBrk="0" hangingPunct="1">
              <a:lnSpc>
                <a:spcPct val="150000"/>
              </a:lnSpc>
              <a:spcBef>
                <a:spcPts val="0"/>
              </a:spcBef>
              <a:spcAft>
                <a:spcPts val="0"/>
              </a:spcAft>
              <a:buClrTx/>
              <a:buSzTx/>
              <a:buFontTx/>
              <a:buNone/>
              <a:defRPr/>
            </a:pPr>
            <a:r>
              <a:rPr kumimoji="0" lang="en-US" altLang="zh-CN"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sym typeface="思源宋体 CN" panose="02020400000000000000" pitchFamily="18" charset="-122"/>
              </a:rPr>
              <a:t>GB 50311- 2016</a:t>
            </a:r>
            <a:r>
              <a:rPr kumimoji="0" lang="zh-CN" altLang="en-US"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sym typeface="思源宋体 CN" panose="02020400000000000000" pitchFamily="18" charset="-122"/>
              </a:rPr>
              <a:t>《综合布线系统工程设计规范》中规定，在综合布线系统工程设计中，宜按照下列</a:t>
            </a:r>
            <a:r>
              <a:rPr kumimoji="0" lang="en-US" altLang="zh-CN"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sym typeface="思源宋体 CN" panose="02020400000000000000" pitchFamily="18" charset="-122"/>
              </a:rPr>
              <a:t> 7 </a:t>
            </a:r>
            <a:r>
              <a:rPr kumimoji="0" lang="zh-CN" altLang="en-US"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sym typeface="思源宋体 CN" panose="02020400000000000000" pitchFamily="18" charset="-122"/>
              </a:rPr>
              <a:t>个部分进行：工作区子系统、配线（水平）子系统、干线（垂直）子系统、建筑群子系统、设备间子系统、进线间子系统和管理间子系统。综合布线系统各个子系统示意图如图</a:t>
            </a:r>
            <a:r>
              <a:rPr kumimoji="0" lang="en-US" altLang="zh-CN"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sym typeface="思源宋体 CN" panose="02020400000000000000" pitchFamily="18" charset="-122"/>
              </a:rPr>
              <a:t> 1 -1 </a:t>
            </a:r>
            <a:r>
              <a:rPr kumimoji="0" lang="zh-CN" altLang="en-US"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sym typeface="思源宋体 CN" panose="02020400000000000000" pitchFamily="18" charset="-122"/>
              </a:rPr>
              <a:t>所示。</a:t>
            </a:r>
            <a:endParaRPr kumimoji="0" lang="zh-CN" altLang="en-US"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sym typeface="思源宋体 CN" panose="02020400000000000000" pitchFamily="18" charset="-122"/>
            </a:endParaRPr>
          </a:p>
          <a:p>
            <a:pPr marL="0" marR="0" lvl="0" indent="0" algn="just" defTabSz="457200" rtl="0" eaLnBrk="1" fontAlgn="auto" latinLnBrk="0" hangingPunct="1">
              <a:lnSpc>
                <a:spcPct val="150000"/>
              </a:lnSpc>
              <a:spcBef>
                <a:spcPts val="0"/>
              </a:spcBef>
              <a:spcAft>
                <a:spcPts val="0"/>
              </a:spcAft>
              <a:buClrTx/>
              <a:buSzTx/>
              <a:buFontTx/>
              <a:buNone/>
              <a:defRPr/>
            </a:pPr>
            <a:r>
              <a:rPr kumimoji="0" lang="zh-CN" altLang="en-US"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sym typeface="思源宋体 CN" panose="02020400000000000000" pitchFamily="18" charset="-122"/>
              </a:rPr>
              <a:t>根据近年来中国综合布线工程的应用实际，在新标准中增加了进线间的规定，能够满足不同运营商接入的需要，同时针对日常应用和管理需要，特别提出了综合布线系统工程的管理问题。为了教学和实训需要，下面将综合布线系统按</a:t>
            </a:r>
            <a:r>
              <a:rPr kumimoji="0" lang="en-US" altLang="zh-CN"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sym typeface="思源宋体 CN" panose="02020400000000000000" pitchFamily="18" charset="-122"/>
              </a:rPr>
              <a:t> 7 </a:t>
            </a:r>
            <a:r>
              <a:rPr kumimoji="0" lang="zh-CN" altLang="en-US"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sym typeface="思源宋体 CN" panose="02020400000000000000" pitchFamily="18" charset="-122"/>
              </a:rPr>
              <a:t>个子系统加以介绍。</a:t>
            </a:r>
            <a:endParaRPr kumimoji="0" lang="zh-CN" altLang="en-US"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sym typeface="思源宋体 CN" panose="02020400000000000000" pitchFamily="18" charset="-122"/>
            </a:endParaRPr>
          </a:p>
        </p:txBody>
      </p:sp>
      <p:sp>
        <p:nvSpPr>
          <p:cNvPr id="4" name="文本框 3"/>
          <p:cNvSpPr txBox="1"/>
          <p:nvPr/>
        </p:nvSpPr>
        <p:spPr>
          <a:xfrm>
            <a:off x="1675765" y="796608"/>
            <a:ext cx="5400040" cy="492125"/>
          </a:xfrm>
          <a:prstGeom prst="rect">
            <a:avLst/>
          </a:prstGeom>
          <a:noFill/>
        </p:spPr>
        <p:txBody>
          <a:bodyPr wrap="square" lIns="0" tIns="0" rIns="0" bIns="0" rtlCol="0" anchor="ctr" anchorCtr="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3200" b="0" i="0" u="none" strike="noStrike" kern="1200" cap="none" spc="0" normalizeH="0" baseline="0" noProof="0">
                <a:ln>
                  <a:noFill/>
                </a:ln>
                <a:solidFill>
                  <a:srgbClr val="2374C4"/>
                </a:solidFill>
                <a:effectLst/>
                <a:uLnTx/>
                <a:uFillTx/>
                <a:latin typeface="汉仪雅酷黑 85W" panose="020B0904020202020204" pitchFamily="34" charset="-122"/>
                <a:ea typeface="汉仪雅酷黑 85W" panose="020B0904020202020204" pitchFamily="34" charset="-122"/>
                <a:cs typeface="+mn-cs"/>
                <a:sym typeface="汉仪雅酷黑 85W" panose="020B0904020202020204" pitchFamily="34" charset="-122"/>
              </a:rPr>
              <a:t>3. </a:t>
            </a:r>
            <a:r>
              <a:rPr kumimoji="0" lang="zh-CN" altLang="en-US" sz="3200" b="0" i="0" u="none" strike="noStrike" kern="1200" cap="none" spc="0" normalizeH="0" baseline="0" noProof="0">
                <a:ln>
                  <a:noFill/>
                </a:ln>
                <a:solidFill>
                  <a:srgbClr val="2374C4"/>
                </a:solidFill>
                <a:effectLst/>
                <a:uLnTx/>
                <a:uFillTx/>
                <a:latin typeface="汉仪雅酷黑 85W" panose="020B0904020202020204" pitchFamily="34" charset="-122"/>
                <a:ea typeface="汉仪雅酷黑 85W" panose="020B0904020202020204" pitchFamily="34" charset="-122"/>
                <a:cs typeface="+mn-cs"/>
                <a:sym typeface="汉仪雅酷黑 85W" panose="020B0904020202020204" pitchFamily="34" charset="-122"/>
              </a:rPr>
              <a:t>综合布线系统的构成</a:t>
            </a:r>
            <a:endParaRPr kumimoji="0" lang="zh-CN" altLang="en-US" sz="3200" b="0" i="0" u="none" strike="noStrike" kern="1200" cap="none" spc="0" normalizeH="0" baseline="0" noProof="0">
              <a:ln>
                <a:noFill/>
              </a:ln>
              <a:solidFill>
                <a:srgbClr val="2374C4"/>
              </a:solidFill>
              <a:effectLst/>
              <a:uLnTx/>
              <a:uFillTx/>
              <a:latin typeface="汉仪雅酷黑 85W" panose="020B0904020202020204" pitchFamily="34" charset="-122"/>
              <a:ea typeface="汉仪雅酷黑 85W" panose="020B0904020202020204" pitchFamily="34" charset="-122"/>
              <a:cs typeface="+mn-cs"/>
              <a:sym typeface="汉仪雅酷黑 85W" panose="020B0904020202020204" pitchFamily="34" charset="-122"/>
            </a:endParaRPr>
          </a:p>
        </p:txBody>
      </p:sp>
      <p:pic>
        <p:nvPicPr>
          <p:cNvPr id="2" name="图片 1"/>
          <p:cNvPicPr>
            <a:picLocks noChangeAspect="1"/>
          </p:cNvPicPr>
          <p:nvPr/>
        </p:nvPicPr>
        <p:blipFill>
          <a:blip r:embed="rId1"/>
          <a:stretch>
            <a:fillRect/>
          </a:stretch>
        </p:blipFill>
        <p:spPr>
          <a:xfrm>
            <a:off x="7801610" y="2470150"/>
            <a:ext cx="3117850" cy="2620645"/>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0">
        <p15:prstTrans prst="prestig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par>
                          <p:cTn id="8" fill="hold">
                            <p:stCondLst>
                              <p:cond delay="500"/>
                            </p:stCondLst>
                            <p:childTnLst>
                              <p:par>
                                <p:cTn id="9" presetID="16" presetClass="entr" presetSubtype="21"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barn(inVertical)">
                                      <p:cBhvr>
                                        <p:cTn id="11"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标题 5"/>
          <p:cNvSpPr>
            <a:spLocks noGrp="1"/>
          </p:cNvSpPr>
          <p:nvPr>
            <p:custDataLst>
              <p:tags r:id="rId1"/>
            </p:custDataLst>
          </p:nvPr>
        </p:nvSpPr>
        <p:spPr>
          <a:xfrm>
            <a:off x="1604010" y="805180"/>
            <a:ext cx="3378835" cy="482600"/>
          </a:xfrm>
          <a:prstGeom prst="rect">
            <a:avLst/>
          </a:prstGeom>
        </p:spPr>
        <p:txBody>
          <a:bodyPr vert="horz" wrap="square" lIns="0" tIns="0" rIns="0" bIns="0" rtlCol="0" anchor="t" anchorCtr="0">
            <a:normAutofit/>
          </a:bodyPr>
          <a:lstStyle>
            <a:lvl1pPr algn="ctr" defTabSz="914400" rtl="0" eaLnBrk="1" fontAlgn="base" latinLnBrk="0" hangingPunct="1">
              <a:lnSpc>
                <a:spcPct val="100000"/>
              </a:lnSpc>
              <a:spcBef>
                <a:spcPct val="0"/>
              </a:spcBef>
              <a:buNone/>
              <a:defRPr sz="3200" b="1" u="none" strike="noStrike" kern="1200" cap="none" spc="300" normalizeH="0" baseline="0">
                <a:solidFill>
                  <a:schemeClr val="accent1"/>
                </a:solidFill>
                <a:uFillTx/>
                <a:latin typeface="微软雅黑" panose="020B0503020204020204" charset="-122"/>
                <a:ea typeface="微软雅黑" panose="020B0503020204020204" charset="-122"/>
                <a:cs typeface="微软雅黑" panose="020B0503020204020204" charset="-122"/>
              </a:defRPr>
            </a:lvl1pPr>
          </a:lstStyle>
          <a:p>
            <a:pPr indent="0" algn="l">
              <a:lnSpc>
                <a:spcPct val="110000"/>
              </a:lnSpc>
            </a:pPr>
            <a:r>
              <a:rPr lang="zh-CN" altLang="en-US" sz="2800" spc="0" dirty="0">
                <a:solidFill>
                  <a:schemeClr val="accent1"/>
                </a:solidFill>
                <a:uFillTx/>
              </a:rPr>
              <a:t>工作区子系统</a:t>
            </a:r>
            <a:endParaRPr lang="zh-CN" altLang="en-US" sz="2800" spc="0" dirty="0">
              <a:solidFill>
                <a:schemeClr val="accent1"/>
              </a:solidFill>
              <a:uFillTx/>
            </a:endParaRPr>
          </a:p>
        </p:txBody>
      </p:sp>
      <p:pic>
        <p:nvPicPr>
          <p:cNvPr id="2" name="图片 4" descr="/data/temp/b265ee4c-62ee-11f0-8375-ea6ba245315f.jpg@base@tag=imgScale&amp;m=1&amp;w=690&amp;h=370&amp;q=95b265ee4c-62ee-11f0-8375-ea6ba245315f"/>
          <p:cNvPicPr>
            <a:picLocks noChangeAspect="1"/>
          </p:cNvPicPr>
          <p:nvPr>
            <p:custDataLst>
              <p:tags r:id="rId2"/>
            </p:custDataLst>
          </p:nvPr>
        </p:nvPicPr>
        <p:blipFill>
          <a:blip r:embed="rId3"/>
          <a:srcRect t="19579"/>
          <a:stretch>
            <a:fillRect/>
          </a:stretch>
        </p:blipFill>
        <p:spPr>
          <a:xfrm>
            <a:off x="1662811" y="3066372"/>
            <a:ext cx="2481438" cy="1330405"/>
          </a:xfrm>
          <a:custGeom>
            <a:avLst/>
            <a:gdLst>
              <a:gd name="connsiteX0" fmla="*/ 0 w 1856936"/>
              <a:gd name="connsiteY0" fmla="*/ 0 h 1303264"/>
              <a:gd name="connsiteX1" fmla="*/ 1856936 w 1856936"/>
              <a:gd name="connsiteY1" fmla="*/ 0 h 1303264"/>
              <a:gd name="connsiteX2" fmla="*/ 1856936 w 1856936"/>
              <a:gd name="connsiteY2" fmla="*/ 1303264 h 1303264"/>
              <a:gd name="connsiteX3" fmla="*/ 0 w 1856936"/>
              <a:gd name="connsiteY3" fmla="*/ 1303264 h 1303264"/>
            </a:gdLst>
            <a:ahLst/>
            <a:cxnLst>
              <a:cxn ang="0">
                <a:pos x="connsiteX0" y="connsiteY0"/>
              </a:cxn>
              <a:cxn ang="0">
                <a:pos x="connsiteX1" y="connsiteY1"/>
              </a:cxn>
              <a:cxn ang="0">
                <a:pos x="connsiteX2" y="connsiteY2"/>
              </a:cxn>
              <a:cxn ang="0">
                <a:pos x="connsiteX3" y="connsiteY3"/>
              </a:cxn>
            </a:cxnLst>
            <a:rect l="l" t="t" r="r" b="b"/>
            <a:pathLst>
              <a:path w="1856936" h="1303264">
                <a:moveTo>
                  <a:pt x="0" y="0"/>
                </a:moveTo>
                <a:lnTo>
                  <a:pt x="1856936" y="0"/>
                </a:lnTo>
                <a:lnTo>
                  <a:pt x="1856936" y="1303264"/>
                </a:lnTo>
                <a:lnTo>
                  <a:pt x="0" y="1303264"/>
                </a:lnTo>
                <a:close/>
              </a:path>
            </a:pathLst>
          </a:custGeom>
          <a:solidFill>
            <a:schemeClr val="accent2"/>
          </a:solidFill>
          <a:ln w="3175" cap="flat" cmpd="sng" algn="ctr">
            <a:solidFill>
              <a:schemeClr val="accent2">
                <a:alpha val="20000"/>
              </a:schemeClr>
            </a:solidFill>
            <a:prstDash val="solid"/>
            <a:round/>
            <a:headEnd type="none" w="med" len="med"/>
            <a:tailEnd type="none" w="med" len="med"/>
          </a:ln>
        </p:spPr>
      </p:pic>
      <p:pic>
        <p:nvPicPr>
          <p:cNvPr id="3" name="图片 11" descr="/data/temp/b265ee15-62ee-11f0-8375-ea6ba245315f.jpg@base@tag=imgScale&amp;m=1&amp;w=690&amp;h=370&amp;q=95b265ee15-62ee-11f0-8375-ea6ba245315f"/>
          <p:cNvPicPr>
            <a:picLocks noChangeAspect="1"/>
          </p:cNvPicPr>
          <p:nvPr>
            <p:custDataLst>
              <p:tags r:id="rId4"/>
            </p:custDataLst>
          </p:nvPr>
        </p:nvPicPr>
        <p:blipFill>
          <a:blip r:embed="rId5"/>
          <a:srcRect t="9137" b="9137"/>
          <a:stretch>
            <a:fillRect/>
          </a:stretch>
        </p:blipFill>
        <p:spPr>
          <a:xfrm>
            <a:off x="1662811" y="4690874"/>
            <a:ext cx="2481438" cy="1330405"/>
          </a:xfrm>
          <a:custGeom>
            <a:avLst/>
            <a:gdLst>
              <a:gd name="connsiteX0" fmla="*/ 0 w 1856936"/>
              <a:gd name="connsiteY0" fmla="*/ 0 h 1303264"/>
              <a:gd name="connsiteX1" fmla="*/ 1856936 w 1856936"/>
              <a:gd name="connsiteY1" fmla="*/ 0 h 1303264"/>
              <a:gd name="connsiteX2" fmla="*/ 1856936 w 1856936"/>
              <a:gd name="connsiteY2" fmla="*/ 1303264 h 1303264"/>
              <a:gd name="connsiteX3" fmla="*/ 0 w 1856936"/>
              <a:gd name="connsiteY3" fmla="*/ 1303264 h 1303264"/>
            </a:gdLst>
            <a:ahLst/>
            <a:cxnLst>
              <a:cxn ang="0">
                <a:pos x="connsiteX0" y="connsiteY0"/>
              </a:cxn>
              <a:cxn ang="0">
                <a:pos x="connsiteX1" y="connsiteY1"/>
              </a:cxn>
              <a:cxn ang="0">
                <a:pos x="connsiteX2" y="connsiteY2"/>
              </a:cxn>
              <a:cxn ang="0">
                <a:pos x="connsiteX3" y="connsiteY3"/>
              </a:cxn>
            </a:cxnLst>
            <a:rect l="l" t="t" r="r" b="b"/>
            <a:pathLst>
              <a:path w="1856936" h="1303264">
                <a:moveTo>
                  <a:pt x="0" y="0"/>
                </a:moveTo>
                <a:lnTo>
                  <a:pt x="1856936" y="0"/>
                </a:lnTo>
                <a:lnTo>
                  <a:pt x="1856936" y="1303264"/>
                </a:lnTo>
                <a:lnTo>
                  <a:pt x="0" y="1303264"/>
                </a:lnTo>
                <a:close/>
              </a:path>
            </a:pathLst>
          </a:custGeom>
          <a:solidFill>
            <a:schemeClr val="accent3"/>
          </a:solidFill>
          <a:ln w="3175" cap="flat" cmpd="sng" algn="ctr">
            <a:solidFill>
              <a:schemeClr val="accent3">
                <a:alpha val="20000"/>
              </a:schemeClr>
            </a:solidFill>
            <a:prstDash val="solid"/>
            <a:round/>
            <a:headEnd type="none" w="med" len="med"/>
            <a:tailEnd type="none" w="med" len="med"/>
          </a:ln>
        </p:spPr>
      </p:pic>
      <p:pic>
        <p:nvPicPr>
          <p:cNvPr id="4" name="图片 35" descr="/data/temp/b265edf4-62ee-11f0-8375-ea6ba245315f.jpg@base@tag=imgScale&amp;m=1&amp;w=690&amp;h=370&amp;q=95b265edf4-62ee-11f0-8375-ea6ba245315f"/>
          <p:cNvPicPr>
            <a:picLocks noChangeAspect="1"/>
          </p:cNvPicPr>
          <p:nvPr>
            <p:custDataLst>
              <p:tags r:id="rId6"/>
            </p:custDataLst>
          </p:nvPr>
        </p:nvPicPr>
        <p:blipFill>
          <a:blip r:embed="rId7"/>
          <a:srcRect t="9431" b="9431"/>
          <a:stretch>
            <a:fillRect/>
          </a:stretch>
        </p:blipFill>
        <p:spPr>
          <a:xfrm>
            <a:off x="1662811" y="1439969"/>
            <a:ext cx="2480804" cy="1332307"/>
          </a:xfrm>
          <a:custGeom>
            <a:avLst/>
            <a:gdLst>
              <a:gd name="connsiteX0" fmla="*/ 0 w 1856936"/>
              <a:gd name="connsiteY0" fmla="*/ 0 h 1303264"/>
              <a:gd name="connsiteX1" fmla="*/ 1856936 w 1856936"/>
              <a:gd name="connsiteY1" fmla="*/ 0 h 1303264"/>
              <a:gd name="connsiteX2" fmla="*/ 1856936 w 1856936"/>
              <a:gd name="connsiteY2" fmla="*/ 1303264 h 1303264"/>
              <a:gd name="connsiteX3" fmla="*/ 0 w 1856936"/>
              <a:gd name="connsiteY3" fmla="*/ 1303264 h 1303264"/>
            </a:gdLst>
            <a:ahLst/>
            <a:cxnLst>
              <a:cxn ang="0">
                <a:pos x="connsiteX0" y="connsiteY0"/>
              </a:cxn>
              <a:cxn ang="0">
                <a:pos x="connsiteX1" y="connsiteY1"/>
              </a:cxn>
              <a:cxn ang="0">
                <a:pos x="connsiteX2" y="connsiteY2"/>
              </a:cxn>
              <a:cxn ang="0">
                <a:pos x="connsiteX3" y="connsiteY3"/>
              </a:cxn>
            </a:cxnLst>
            <a:rect l="l" t="t" r="r" b="b"/>
            <a:pathLst>
              <a:path w="1856936" h="1303264">
                <a:moveTo>
                  <a:pt x="0" y="0"/>
                </a:moveTo>
                <a:lnTo>
                  <a:pt x="1856936" y="0"/>
                </a:lnTo>
                <a:lnTo>
                  <a:pt x="1856936" y="1303264"/>
                </a:lnTo>
                <a:lnTo>
                  <a:pt x="0" y="1303264"/>
                </a:lnTo>
                <a:close/>
              </a:path>
            </a:pathLst>
          </a:custGeom>
          <a:solidFill>
            <a:schemeClr val="accent1"/>
          </a:solidFill>
          <a:ln w="3175" cap="flat" cmpd="sng" algn="ctr">
            <a:solidFill>
              <a:schemeClr val="accent1">
                <a:alpha val="20000"/>
              </a:schemeClr>
            </a:solidFill>
            <a:prstDash val="solid"/>
            <a:round/>
            <a:headEnd type="none" w="med" len="med"/>
            <a:tailEnd type="none" w="med" len="med"/>
          </a:ln>
        </p:spPr>
      </p:pic>
      <p:sp>
        <p:nvSpPr>
          <p:cNvPr id="7" name="矩形 36"/>
          <p:cNvSpPr/>
          <p:nvPr>
            <p:custDataLst>
              <p:tags r:id="rId8"/>
            </p:custDataLst>
          </p:nvPr>
        </p:nvSpPr>
        <p:spPr>
          <a:xfrm>
            <a:off x="4349115" y="1734185"/>
            <a:ext cx="7009130" cy="965835"/>
          </a:xfrm>
          <a:prstGeom prst="rect">
            <a:avLst/>
          </a:prstGeom>
          <a:noFill/>
        </p:spPr>
        <p:txBody>
          <a:bodyPr wrap="square" lIns="0" tIns="0" rIns="0" bIns="0" rtlCol="0" anchor="t" anchorCtr="0">
            <a:noAutofit/>
          </a:bodyPr>
          <a:p>
            <a:pPr indent="0" fontAlgn="auto">
              <a:lnSpc>
                <a:spcPct val="150000"/>
              </a:lnSpc>
              <a:spcBef>
                <a:spcPct val="0"/>
              </a:spcBef>
              <a:spcAft>
                <a:spcPct val="0"/>
              </a:spcAft>
            </a:pPr>
            <a:r>
              <a:rPr lang="zh-CN" altLang="en-US" sz="1600">
                <a:ln>
                  <a:noFill/>
                  <a:prstDash val="sysDot"/>
                </a:ln>
                <a:solidFill>
                  <a:schemeClr val="tx1">
                    <a:lumMod val="85000"/>
                    <a:lumOff val="15000"/>
                  </a:schemeClr>
                </a:solidFill>
                <a:latin typeface="汉仪正圆-55W" panose="00020600040101010101" pitchFamily="18" charset="-122"/>
                <a:ea typeface="汉仪正圆-55W" panose="00020600040101010101" pitchFamily="18" charset="-122"/>
                <a:cs typeface="汉仪正圆-55W" panose="00020600040101010101" pitchFamily="18" charset="-122"/>
                <a:sym typeface="汉仪正圆-55W" panose="00020600040101010101" pitchFamily="18" charset="-122"/>
              </a:rPr>
              <a:t>工作区子系统，也称为服务区子系统，由跳线与信息插座连接的设备组成，是用户使用网络的区域。</a:t>
            </a:r>
            <a:endParaRPr lang="zh-CN" altLang="en-US" sz="1600">
              <a:ln>
                <a:noFill/>
                <a:prstDash val="sysDot"/>
              </a:ln>
              <a:solidFill>
                <a:schemeClr val="tx1">
                  <a:lumMod val="85000"/>
                  <a:lumOff val="15000"/>
                </a:schemeClr>
              </a:solidFill>
              <a:latin typeface="汉仪正圆-55W" panose="00020600040101010101" pitchFamily="18" charset="-122"/>
              <a:ea typeface="汉仪正圆-55W" panose="00020600040101010101" pitchFamily="18" charset="-122"/>
              <a:cs typeface="汉仪正圆-55W" panose="00020600040101010101" pitchFamily="18" charset="-122"/>
              <a:sym typeface="汉仪正圆-55W" panose="00020600040101010101" pitchFamily="18" charset="-122"/>
            </a:endParaRPr>
          </a:p>
        </p:txBody>
      </p:sp>
      <p:sp>
        <p:nvSpPr>
          <p:cNvPr id="8" name="矩形 37"/>
          <p:cNvSpPr/>
          <p:nvPr>
            <p:custDataLst>
              <p:tags r:id="rId9"/>
            </p:custDataLst>
          </p:nvPr>
        </p:nvSpPr>
        <p:spPr>
          <a:xfrm>
            <a:off x="4349115" y="1440180"/>
            <a:ext cx="7009130" cy="288290"/>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zh-CN" altLang="en-US" b="1">
                <a:solidFill>
                  <a:schemeClr val="accent1"/>
                </a:solidFill>
                <a:latin typeface="汉仪正圆-55W" panose="00020600040101010101" pitchFamily="18" charset="-122"/>
                <a:ea typeface="汉仪正圆-55W" panose="00020600040101010101" pitchFamily="18" charset="-122"/>
                <a:cs typeface="汉仪正圆-55W" panose="00020600040101010101" pitchFamily="18" charset="-122"/>
                <a:sym typeface="汉仪正圆-55W" panose="00020600040101010101" pitchFamily="18" charset="-122"/>
              </a:rPr>
              <a:t>工作区子系统定义</a:t>
            </a:r>
            <a:endParaRPr lang="zh-CN" altLang="en-US" b="1">
              <a:solidFill>
                <a:schemeClr val="accent1"/>
              </a:solidFill>
              <a:latin typeface="汉仪正圆-55W" panose="00020600040101010101" pitchFamily="18" charset="-122"/>
              <a:ea typeface="汉仪正圆-55W" panose="00020600040101010101" pitchFamily="18" charset="-122"/>
              <a:cs typeface="汉仪正圆-55W" panose="00020600040101010101" pitchFamily="18" charset="-122"/>
              <a:sym typeface="汉仪正圆-55W" panose="00020600040101010101" pitchFamily="18" charset="-122"/>
            </a:endParaRPr>
          </a:p>
        </p:txBody>
      </p:sp>
      <p:sp>
        <p:nvSpPr>
          <p:cNvPr id="9" name="矩形 40"/>
          <p:cNvSpPr/>
          <p:nvPr>
            <p:custDataLst>
              <p:tags r:id="rId10"/>
            </p:custDataLst>
          </p:nvPr>
        </p:nvSpPr>
        <p:spPr>
          <a:xfrm>
            <a:off x="4349115" y="3359150"/>
            <a:ext cx="7009130" cy="965835"/>
          </a:xfrm>
          <a:prstGeom prst="rect">
            <a:avLst/>
          </a:prstGeom>
          <a:noFill/>
        </p:spPr>
        <p:txBody>
          <a:bodyPr wrap="square" lIns="0" tIns="0" rIns="0" bIns="0" rtlCol="0" anchor="t" anchorCtr="0">
            <a:noAutofit/>
          </a:bodyPr>
          <a:p>
            <a:pPr indent="0" fontAlgn="auto">
              <a:lnSpc>
                <a:spcPct val="150000"/>
              </a:lnSpc>
              <a:spcBef>
                <a:spcPct val="0"/>
              </a:spcBef>
              <a:spcAft>
                <a:spcPct val="0"/>
              </a:spcAft>
            </a:pPr>
            <a:r>
              <a:rPr lang="zh-CN" altLang="en-US" sz="1600">
                <a:ln>
                  <a:noFill/>
                  <a:prstDash val="sysDot"/>
                </a:ln>
                <a:solidFill>
                  <a:schemeClr val="tx1">
                    <a:lumMod val="85000"/>
                    <a:lumOff val="15000"/>
                  </a:schemeClr>
                </a:solidFill>
                <a:latin typeface="汉仪正圆-55W" panose="00020600040101010101" pitchFamily="18" charset="-122"/>
                <a:ea typeface="汉仪正圆-55W" panose="00020600040101010101" pitchFamily="18" charset="-122"/>
                <a:cs typeface="汉仪正圆-55W" panose="00020600040101010101" pitchFamily="18" charset="-122"/>
                <a:sym typeface="汉仪正圆-55W" panose="00020600040101010101" pitchFamily="18" charset="-122"/>
              </a:rPr>
              <a:t>常用的终端设备包括计算机、电话机、传真机、报警探头、摄像机、监视器、各种传感器件和音响设备等。</a:t>
            </a:r>
            <a:endParaRPr lang="zh-CN" altLang="en-US" sz="1600">
              <a:ln>
                <a:noFill/>
                <a:prstDash val="sysDot"/>
              </a:ln>
              <a:solidFill>
                <a:schemeClr val="tx1">
                  <a:lumMod val="85000"/>
                  <a:lumOff val="15000"/>
                </a:schemeClr>
              </a:solidFill>
              <a:latin typeface="汉仪正圆-55W" panose="00020600040101010101" pitchFamily="18" charset="-122"/>
              <a:ea typeface="汉仪正圆-55W" panose="00020600040101010101" pitchFamily="18" charset="-122"/>
              <a:cs typeface="汉仪正圆-55W" panose="00020600040101010101" pitchFamily="18" charset="-122"/>
              <a:sym typeface="汉仪正圆-55W" panose="00020600040101010101" pitchFamily="18" charset="-122"/>
            </a:endParaRPr>
          </a:p>
        </p:txBody>
      </p:sp>
      <p:sp>
        <p:nvSpPr>
          <p:cNvPr id="11" name="矩形 41"/>
          <p:cNvSpPr/>
          <p:nvPr>
            <p:custDataLst>
              <p:tags r:id="rId11"/>
            </p:custDataLst>
          </p:nvPr>
        </p:nvSpPr>
        <p:spPr>
          <a:xfrm>
            <a:off x="4349115" y="3064510"/>
            <a:ext cx="7009130" cy="288290"/>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zh-CN" altLang="en-US" b="1">
                <a:solidFill>
                  <a:schemeClr val="accent2"/>
                </a:solidFill>
                <a:latin typeface="汉仪正圆-55W" panose="00020600040101010101" pitchFamily="18" charset="-122"/>
                <a:ea typeface="汉仪正圆-55W" panose="00020600040101010101" pitchFamily="18" charset="-122"/>
                <a:cs typeface="汉仪正圆-55W" panose="00020600040101010101" pitchFamily="18" charset="-122"/>
                <a:sym typeface="汉仪正圆-55W" panose="00020600040101010101" pitchFamily="18" charset="-122"/>
              </a:rPr>
              <a:t>终端设备种类</a:t>
            </a:r>
            <a:endParaRPr lang="zh-CN" altLang="en-US" b="1">
              <a:solidFill>
                <a:schemeClr val="accent2"/>
              </a:solidFill>
              <a:latin typeface="汉仪正圆-55W" panose="00020600040101010101" pitchFamily="18" charset="-122"/>
              <a:ea typeface="汉仪正圆-55W" panose="00020600040101010101" pitchFamily="18" charset="-122"/>
              <a:cs typeface="汉仪正圆-55W" panose="00020600040101010101" pitchFamily="18" charset="-122"/>
              <a:sym typeface="汉仪正圆-55W" panose="00020600040101010101" pitchFamily="18" charset="-122"/>
            </a:endParaRPr>
          </a:p>
        </p:txBody>
      </p:sp>
      <p:sp>
        <p:nvSpPr>
          <p:cNvPr id="13" name="矩形 44"/>
          <p:cNvSpPr/>
          <p:nvPr>
            <p:custDataLst>
              <p:tags r:id="rId12"/>
            </p:custDataLst>
          </p:nvPr>
        </p:nvSpPr>
        <p:spPr>
          <a:xfrm>
            <a:off x="4348975" y="4983703"/>
            <a:ext cx="4323342" cy="965954"/>
          </a:xfrm>
          <a:prstGeom prst="rect">
            <a:avLst/>
          </a:prstGeom>
          <a:noFill/>
        </p:spPr>
        <p:txBody>
          <a:bodyPr wrap="square" lIns="0" tIns="0" rIns="0" bIns="0" rtlCol="0" anchor="t" anchorCtr="0">
            <a:noAutofit/>
          </a:bodyPr>
          <a:p>
            <a:pPr indent="0" fontAlgn="auto">
              <a:lnSpc>
                <a:spcPct val="150000"/>
              </a:lnSpc>
              <a:spcBef>
                <a:spcPct val="0"/>
              </a:spcBef>
              <a:spcAft>
                <a:spcPct val="0"/>
              </a:spcAft>
            </a:pPr>
            <a:r>
              <a:rPr lang="zh-CN" altLang="en-US" sz="1400">
                <a:ln>
                  <a:noFill/>
                  <a:prstDash val="sysDot"/>
                </a:ln>
                <a:solidFill>
                  <a:schemeClr val="tx1">
                    <a:lumMod val="85000"/>
                    <a:lumOff val="15000"/>
                  </a:schemeClr>
                </a:solidFill>
                <a:latin typeface="汉仪正圆-55W" panose="00020600040101010101" pitchFamily="18" charset="-122"/>
                <a:ea typeface="汉仪正圆-55W" panose="00020600040101010101" pitchFamily="18" charset="-122"/>
                <a:cs typeface="汉仪正圆-55W" panose="00020600040101010101" pitchFamily="18" charset="-122"/>
                <a:sym typeface="汉仪正圆-55W" panose="00020600040101010101" pitchFamily="18" charset="-122"/>
              </a:rPr>
              <a:t>信息插座有墙上型、地面型和桌面型等多种，以适应不同安装环境和需求。</a:t>
            </a:r>
            <a:endParaRPr lang="zh-CN" altLang="en-US" sz="1400">
              <a:ln>
                <a:noFill/>
                <a:prstDash val="sysDot"/>
              </a:ln>
              <a:solidFill>
                <a:schemeClr val="tx1">
                  <a:lumMod val="85000"/>
                  <a:lumOff val="15000"/>
                </a:schemeClr>
              </a:solidFill>
              <a:latin typeface="汉仪正圆-55W" panose="00020600040101010101" pitchFamily="18" charset="-122"/>
              <a:ea typeface="汉仪正圆-55W" panose="00020600040101010101" pitchFamily="18" charset="-122"/>
              <a:cs typeface="汉仪正圆-55W" panose="00020600040101010101" pitchFamily="18" charset="-122"/>
              <a:sym typeface="汉仪正圆-55W" panose="00020600040101010101" pitchFamily="18" charset="-122"/>
            </a:endParaRPr>
          </a:p>
        </p:txBody>
      </p:sp>
      <p:sp>
        <p:nvSpPr>
          <p:cNvPr id="14" name="矩形 45"/>
          <p:cNvSpPr/>
          <p:nvPr>
            <p:custDataLst>
              <p:tags r:id="rId13"/>
            </p:custDataLst>
          </p:nvPr>
        </p:nvSpPr>
        <p:spPr>
          <a:xfrm>
            <a:off x="4349115" y="4688840"/>
            <a:ext cx="7009130" cy="288290"/>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zh-CN" altLang="en-US" b="1">
                <a:solidFill>
                  <a:schemeClr val="accent3"/>
                </a:solidFill>
                <a:latin typeface="汉仪正圆-55W" panose="00020600040101010101" pitchFamily="18" charset="-122"/>
                <a:ea typeface="汉仪正圆-55W" panose="00020600040101010101" pitchFamily="18" charset="-122"/>
                <a:cs typeface="汉仪正圆-55W" panose="00020600040101010101" pitchFamily="18" charset="-122"/>
                <a:sym typeface="汉仪正圆-55W" panose="00020600040101010101" pitchFamily="18" charset="-122"/>
              </a:rPr>
              <a:t>信息插座类型</a:t>
            </a:r>
            <a:endParaRPr lang="zh-CN" altLang="en-US" b="1">
              <a:solidFill>
                <a:schemeClr val="accent3"/>
              </a:solidFill>
              <a:latin typeface="汉仪正圆-55W" panose="00020600040101010101" pitchFamily="18" charset="-122"/>
              <a:ea typeface="汉仪正圆-55W" panose="00020600040101010101" pitchFamily="18" charset="-122"/>
              <a:cs typeface="汉仪正圆-55W" panose="00020600040101010101" pitchFamily="18" charset="-122"/>
              <a:sym typeface="汉仪正圆-55W" panose="00020600040101010101" pitchFamily="18" charset="-122"/>
            </a:endParaRPr>
          </a:p>
        </p:txBody>
      </p:sp>
    </p:spTree>
    <p:custDataLst>
      <p:tags r:id="rId14"/>
    </p:custData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idx="4294967295"/>
            <p:custDataLst>
              <p:tags r:id="rId1"/>
            </p:custDataLst>
          </p:nvPr>
        </p:nvSpPr>
        <p:spPr>
          <a:xfrm>
            <a:off x="1745615" y="857250"/>
            <a:ext cx="3515995" cy="431165"/>
          </a:xfrm>
        </p:spPr>
        <p:txBody>
          <a:bodyPr/>
          <a:lstStyle/>
          <a:p>
            <a:r>
              <a:rPr lang="zh-CN" altLang="en-US" sz="2800">
                <a:solidFill>
                  <a:schemeClr val="accent3"/>
                </a:solidFill>
              </a:rPr>
              <a:t>水平方系统</a:t>
            </a:r>
            <a:endParaRPr lang="zh-CN" altLang="en-US" sz="2800">
              <a:solidFill>
                <a:schemeClr val="accent3"/>
              </a:solidFill>
            </a:endParaRPr>
          </a:p>
        </p:txBody>
      </p:sp>
      <p:pic>
        <p:nvPicPr>
          <p:cNvPr id="129" name="图片 128" descr="/data/temp/b2579b58-62ee-11f0-bafc-c6e8e9b90e52.jpg@base@tag=imgScale&amp;m=1&amp;w=1537&amp;h=1903&amp;q=95b2579b58-62ee-11f0-bafc-c6e8e9b90e52"/>
          <p:cNvPicPr>
            <a:picLocks noChangeAspect="1"/>
          </p:cNvPicPr>
          <p:nvPr>
            <p:custDataLst>
              <p:tags r:id="rId2"/>
            </p:custDataLst>
          </p:nvPr>
        </p:nvPicPr>
        <p:blipFill rotWithShape="1">
          <a:blip r:embed="rId3"/>
          <a:srcRect t="8896" b="8837"/>
          <a:stretch>
            <a:fillRect/>
          </a:stretch>
        </p:blipFill>
        <p:spPr>
          <a:xfrm>
            <a:off x="6655720" y="1"/>
            <a:ext cx="5536279" cy="6857999"/>
          </a:xfrm>
          <a:custGeom>
            <a:avLst/>
            <a:gdLst>
              <a:gd name="connsiteX0" fmla="*/ 3428998 w 5536279"/>
              <a:gd name="connsiteY0" fmla="*/ 0 h 6857999"/>
              <a:gd name="connsiteX1" fmla="*/ 5536279 w 5536279"/>
              <a:gd name="connsiteY1" fmla="*/ 0 h 6857999"/>
              <a:gd name="connsiteX2" fmla="*/ 5536279 w 5536279"/>
              <a:gd name="connsiteY2" fmla="*/ 2704204 h 6857999"/>
              <a:gd name="connsiteX3" fmla="*/ 4811483 w 5536279"/>
              <a:gd name="connsiteY3" fmla="*/ 3429000 h 6857999"/>
              <a:gd name="connsiteX4" fmla="*/ 5536279 w 5536279"/>
              <a:gd name="connsiteY4" fmla="*/ 4153796 h 6857999"/>
              <a:gd name="connsiteX5" fmla="*/ 5536279 w 5536279"/>
              <a:gd name="connsiteY5" fmla="*/ 6857999 h 6857999"/>
              <a:gd name="connsiteX6" fmla="*/ 3428999 w 5536279"/>
              <a:gd name="connsiteY6" fmla="*/ 6857999 h 6857999"/>
              <a:gd name="connsiteX7" fmla="*/ 0 w 5536279"/>
              <a:gd name="connsiteY7" fmla="*/ 3429000 h 6857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536279" h="6857999">
                <a:moveTo>
                  <a:pt x="3428998" y="0"/>
                </a:moveTo>
                <a:lnTo>
                  <a:pt x="5536279" y="0"/>
                </a:lnTo>
                <a:lnTo>
                  <a:pt x="5536279" y="2704204"/>
                </a:lnTo>
                <a:lnTo>
                  <a:pt x="4811483" y="3429000"/>
                </a:lnTo>
                <a:lnTo>
                  <a:pt x="5536279" y="4153796"/>
                </a:lnTo>
                <a:lnTo>
                  <a:pt x="5536279" y="6857999"/>
                </a:lnTo>
                <a:lnTo>
                  <a:pt x="3428999" y="6857999"/>
                </a:lnTo>
                <a:lnTo>
                  <a:pt x="0" y="3429000"/>
                </a:lnTo>
                <a:close/>
              </a:path>
            </a:pathLst>
          </a:custGeom>
          <a:solidFill>
            <a:schemeClr val="accent1">
              <a:alpha val="0"/>
            </a:schemeClr>
          </a:solidFill>
          <a:ln w="9525">
            <a:solidFill>
              <a:schemeClr val="accent1">
                <a:alpha val="10000"/>
              </a:schemeClr>
            </a:solidFill>
          </a:ln>
        </p:spPr>
      </p:pic>
      <p:sp>
        <p:nvSpPr>
          <p:cNvPr id="6" name="边界"/>
          <p:cNvSpPr/>
          <p:nvPr>
            <p:custDataLst>
              <p:tags r:id="rId4"/>
            </p:custDataLst>
          </p:nvPr>
        </p:nvSpPr>
        <p:spPr>
          <a:xfrm>
            <a:off x="916117" y="1686417"/>
            <a:ext cx="5173765" cy="4565310"/>
          </a:xfrm>
          <a:prstGeom prst="rect">
            <a:avLst/>
          </a:prstGeom>
          <a:solidFill>
            <a:srgbClr val="FFFFFF">
              <a:alpha val="0"/>
            </a:srgbClr>
          </a:solidFill>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2000">
              <a:solidFill>
                <a:schemeClr val="lt1"/>
              </a:solidFill>
              <a:latin typeface="汉仪雅酷黑 85W" panose="020B0904020202020204" pitchFamily="34" charset="-122"/>
              <a:ea typeface="汉仪正圆-55W" panose="00020600040101010101" pitchFamily="18" charset="-122"/>
              <a:sym typeface="汉仪正圆-55W" panose="00020600040101010101" pitchFamily="18" charset="-122"/>
            </a:endParaRPr>
          </a:p>
        </p:txBody>
      </p:sp>
      <p:sp>
        <p:nvSpPr>
          <p:cNvPr id="13" name="正文"/>
          <p:cNvSpPr txBox="1"/>
          <p:nvPr>
            <p:custDataLst>
              <p:tags r:id="rId5"/>
            </p:custDataLst>
          </p:nvPr>
        </p:nvSpPr>
        <p:spPr>
          <a:xfrm>
            <a:off x="916117" y="2129448"/>
            <a:ext cx="5174398" cy="889231"/>
          </a:xfrm>
          <a:prstGeom prst="rect">
            <a:avLst/>
          </a:prstGeom>
          <a:noFill/>
        </p:spPr>
        <p:txBody>
          <a:bodyPr wrap="square" lIns="0" tIns="0" rIns="0" bIns="0" rtlCol="0" anchor="t" anchorCtr="0">
            <a:noAutofit/>
          </a:bodyPr>
          <a:lstStyle/>
          <a:p>
            <a:pPr lvl="0" indent="0" algn="just" fontAlgn="auto">
              <a:lnSpc>
                <a:spcPct val="140000"/>
              </a:lnSpc>
              <a:buClrTx/>
              <a:buSzTx/>
              <a:buFontTx/>
            </a:pPr>
            <a:r>
              <a:rPr lang="zh-CN" altLang="en-US" sz="1600" kern="0" dirty="0">
                <a:ln>
                  <a:noFill/>
                  <a:prstDash val="sysDot"/>
                </a:ln>
                <a:solidFill>
                  <a:schemeClr val="tx1">
                    <a:lumMod val="85000"/>
                    <a:lumOff val="15000"/>
                  </a:schemeClr>
                </a:solidFill>
                <a:latin typeface="汉仪正圆-55W" panose="00020600040101010101" pitchFamily="18" charset="-122"/>
                <a:ea typeface="汉仪正圆-55W" panose="00020600040101010101" pitchFamily="18" charset="-122"/>
                <a:sym typeface="汉仪正圆-55W" panose="00020600040101010101" pitchFamily="18" charset="-122"/>
              </a:rPr>
              <a:t>水平方系统由工作区信息插座模块、模块到楼层管理间连接缆线、配线架、跳线等组成，是配线子系统的一部分。</a:t>
            </a:r>
            <a:endParaRPr lang="zh-CN" altLang="en-US" sz="1600" kern="0" dirty="0">
              <a:ln>
                <a:noFill/>
                <a:prstDash val="sysDot"/>
              </a:ln>
              <a:solidFill>
                <a:schemeClr val="tx1">
                  <a:lumMod val="85000"/>
                  <a:lumOff val="15000"/>
                </a:schemeClr>
              </a:solidFill>
              <a:latin typeface="汉仪正圆-55W" panose="00020600040101010101" pitchFamily="18" charset="-122"/>
              <a:ea typeface="汉仪正圆-55W" panose="00020600040101010101" pitchFamily="18" charset="-122"/>
              <a:sym typeface="汉仪正圆-55W" panose="00020600040101010101" pitchFamily="18" charset="-122"/>
            </a:endParaRPr>
          </a:p>
        </p:txBody>
      </p:sp>
      <p:sp>
        <p:nvSpPr>
          <p:cNvPr id="14" name="标题"/>
          <p:cNvSpPr txBox="1"/>
          <p:nvPr>
            <p:custDataLst>
              <p:tags r:id="rId6"/>
            </p:custDataLst>
          </p:nvPr>
        </p:nvSpPr>
        <p:spPr>
          <a:xfrm>
            <a:off x="1457388" y="1751066"/>
            <a:ext cx="4654677" cy="355566"/>
          </a:xfrm>
          <a:prstGeom prst="rect">
            <a:avLst/>
          </a:prstGeom>
          <a:noFill/>
        </p:spPr>
        <p:txBody>
          <a:bodyPr wrap="square" lIns="0" tIns="0" rIns="0" bIns="71755" rtlCol="0" anchor="b" anchorCtr="0">
            <a:noAutofit/>
          </a:bodyPr>
          <a:lstStyle/>
          <a:p>
            <a:pPr indent="0" algn="l" fontAlgn="auto">
              <a:lnSpc>
                <a:spcPct val="120000"/>
              </a:lnSpc>
            </a:pPr>
            <a:r>
              <a:rPr lang="zh-CN" altLang="en-US" sz="2000" b="1" dirty="0">
                <a:solidFill>
                  <a:schemeClr val="tx1">
                    <a:lumMod val="85000"/>
                    <a:lumOff val="15000"/>
                  </a:schemeClr>
                </a:solidFill>
                <a:uFillTx/>
                <a:latin typeface="汉仪正圆-55W" panose="00020600040101010101" pitchFamily="18" charset="-122"/>
                <a:ea typeface="汉仪正圆-55W" panose="00020600040101010101" pitchFamily="18" charset="-122"/>
                <a:sym typeface="汉仪正圆-55W" panose="00020600040101010101" pitchFamily="18" charset="-122"/>
              </a:rPr>
              <a:t>水平方系统组成</a:t>
            </a:r>
            <a:endParaRPr lang="zh-CN" altLang="en-US" sz="2000" b="1" dirty="0">
              <a:solidFill>
                <a:schemeClr val="tx1">
                  <a:lumMod val="85000"/>
                  <a:lumOff val="15000"/>
                </a:schemeClr>
              </a:solidFill>
              <a:uFillTx/>
              <a:latin typeface="汉仪正圆-55W" panose="00020600040101010101" pitchFamily="18" charset="-122"/>
              <a:ea typeface="汉仪正圆-55W" panose="00020600040101010101" pitchFamily="18" charset="-122"/>
              <a:sym typeface="汉仪正圆-55W" panose="00020600040101010101" pitchFamily="18" charset="-122"/>
            </a:endParaRPr>
          </a:p>
        </p:txBody>
      </p:sp>
      <p:sp>
        <p:nvSpPr>
          <p:cNvPr id="30" name="圆角矩形 29"/>
          <p:cNvSpPr/>
          <p:nvPr>
            <p:custDataLst>
              <p:tags r:id="rId7"/>
            </p:custDataLst>
          </p:nvPr>
        </p:nvSpPr>
        <p:spPr>
          <a:xfrm>
            <a:off x="916750" y="1687685"/>
            <a:ext cx="430989" cy="430989"/>
          </a:xfrm>
          <a:prstGeom prst="roundRect">
            <a:avLst>
              <a:gd name="adj" fmla="val 10363"/>
            </a:avLst>
          </a:prstGeom>
          <a:solidFill>
            <a:schemeClr val="accent2"/>
          </a:solidFill>
          <a:ln>
            <a:noFill/>
          </a:ln>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none" numCol="1" spcCol="0" rtlCol="0" fromWordArt="0" anchor="ctr" anchorCtr="0" forceAA="0" compatLnSpc="1">
            <a:noAutofit/>
          </a:bodyPr>
          <a:lstStyle>
            <a:defPPr>
              <a:defRPr lang="zh-CN"/>
            </a:defPPr>
            <a:lvl1pPr marL="0" algn="l" defTabSz="914400" rtl="0" eaLnBrk="1" latinLnBrk="0" hangingPunct="1">
              <a:defRPr sz="1800" kern="1200">
                <a:solidFill>
                  <a:srgbClr val="FFFFFF"/>
                </a:solidFill>
                <a:latin typeface="+mn-lt"/>
                <a:ea typeface="+mn-ea"/>
                <a:cs typeface="+mn-cs"/>
              </a:defRPr>
            </a:lvl1pPr>
            <a:lvl2pPr marL="457200" algn="l" defTabSz="914400" rtl="0" eaLnBrk="1" latinLnBrk="0" hangingPunct="1">
              <a:defRPr sz="1800" kern="1200">
                <a:solidFill>
                  <a:srgbClr val="FFFFFF"/>
                </a:solidFill>
                <a:latin typeface="+mn-lt"/>
                <a:ea typeface="+mn-ea"/>
                <a:cs typeface="+mn-cs"/>
              </a:defRPr>
            </a:lvl2pPr>
            <a:lvl3pPr marL="914400" algn="l" defTabSz="914400" rtl="0" eaLnBrk="1" latinLnBrk="0" hangingPunct="1">
              <a:defRPr sz="1800" kern="1200">
                <a:solidFill>
                  <a:srgbClr val="FFFFFF"/>
                </a:solidFill>
                <a:latin typeface="+mn-lt"/>
                <a:ea typeface="+mn-ea"/>
                <a:cs typeface="+mn-cs"/>
              </a:defRPr>
            </a:lvl3pPr>
            <a:lvl4pPr marL="1371600" algn="l" defTabSz="914400" rtl="0" eaLnBrk="1" latinLnBrk="0" hangingPunct="1">
              <a:defRPr sz="1800" kern="1200">
                <a:solidFill>
                  <a:srgbClr val="FFFFFF"/>
                </a:solidFill>
                <a:latin typeface="+mn-lt"/>
                <a:ea typeface="+mn-ea"/>
                <a:cs typeface="+mn-cs"/>
              </a:defRPr>
            </a:lvl4pPr>
            <a:lvl5pPr marL="1828800" algn="l" defTabSz="914400" rtl="0" eaLnBrk="1" latinLnBrk="0" hangingPunct="1">
              <a:defRPr sz="1800" kern="1200">
                <a:solidFill>
                  <a:srgbClr val="FFFFFF"/>
                </a:solidFill>
                <a:latin typeface="+mn-lt"/>
                <a:ea typeface="+mn-ea"/>
                <a:cs typeface="+mn-cs"/>
              </a:defRPr>
            </a:lvl5pPr>
            <a:lvl6pPr marL="2286000" algn="l" defTabSz="914400" rtl="0" eaLnBrk="1" latinLnBrk="0" hangingPunct="1">
              <a:defRPr sz="1800" kern="1200">
                <a:solidFill>
                  <a:srgbClr val="FFFFFF"/>
                </a:solidFill>
                <a:latin typeface="+mn-lt"/>
                <a:ea typeface="+mn-ea"/>
                <a:cs typeface="+mn-cs"/>
              </a:defRPr>
            </a:lvl6pPr>
            <a:lvl7pPr marL="2743200" algn="l" defTabSz="914400" rtl="0" eaLnBrk="1" latinLnBrk="0" hangingPunct="1">
              <a:defRPr sz="1800" kern="1200">
                <a:solidFill>
                  <a:srgbClr val="FFFFFF"/>
                </a:solidFill>
                <a:latin typeface="+mn-lt"/>
                <a:ea typeface="+mn-ea"/>
                <a:cs typeface="+mn-cs"/>
              </a:defRPr>
            </a:lvl7pPr>
            <a:lvl8pPr marL="3200400" algn="l" defTabSz="914400" rtl="0" eaLnBrk="1" latinLnBrk="0" hangingPunct="1">
              <a:defRPr sz="1800" kern="1200">
                <a:solidFill>
                  <a:srgbClr val="FFFFFF"/>
                </a:solidFill>
                <a:latin typeface="+mn-lt"/>
                <a:ea typeface="+mn-ea"/>
                <a:cs typeface="+mn-cs"/>
              </a:defRPr>
            </a:lvl8pPr>
            <a:lvl9pPr marL="3657600" algn="l" defTabSz="914400" rtl="0" eaLnBrk="1" latinLnBrk="0" hangingPunct="1">
              <a:defRPr sz="1800" kern="1200">
                <a:solidFill>
                  <a:srgbClr val="FFFFFF"/>
                </a:solidFill>
                <a:latin typeface="+mn-lt"/>
                <a:ea typeface="+mn-ea"/>
                <a:cs typeface="+mn-cs"/>
              </a:defRPr>
            </a:lvl9pPr>
          </a:lstStyle>
          <a:p>
            <a:pPr lvl="0" algn="ctr">
              <a:buClrTx/>
              <a:buSzTx/>
              <a:buFontTx/>
            </a:pPr>
            <a:endParaRPr lang="en-US" altLang="zh-CN" sz="2400" b="1">
              <a:solidFill>
                <a:srgbClr val="FFFFFF"/>
              </a:solidFill>
              <a:latin typeface="汉仪正圆-55W" panose="00020600040101010101" pitchFamily="18" charset="-122"/>
              <a:ea typeface="汉仪正圆-55W" panose="00020600040101010101" pitchFamily="18" charset="-122"/>
              <a:cs typeface="微软雅黑" panose="020B0503020204020204" charset="-122"/>
              <a:sym typeface="汉仪正圆-55W" panose="00020600040101010101" pitchFamily="18" charset="-122"/>
            </a:endParaRPr>
          </a:p>
        </p:txBody>
      </p:sp>
      <p:sp>
        <p:nvSpPr>
          <p:cNvPr id="40" name="正文"/>
          <p:cNvSpPr txBox="1"/>
          <p:nvPr>
            <p:custDataLst>
              <p:tags r:id="rId8"/>
            </p:custDataLst>
          </p:nvPr>
        </p:nvSpPr>
        <p:spPr>
          <a:xfrm>
            <a:off x="916117" y="3748824"/>
            <a:ext cx="5174398" cy="889231"/>
          </a:xfrm>
          <a:prstGeom prst="rect">
            <a:avLst/>
          </a:prstGeom>
          <a:noFill/>
        </p:spPr>
        <p:txBody>
          <a:bodyPr wrap="square" lIns="0" tIns="0" rIns="0" bIns="0" rtlCol="0" anchor="t" anchorCtr="0">
            <a:noAutofit/>
          </a:bodyPr>
          <a:lstStyle/>
          <a:p>
            <a:pPr lvl="0" indent="0" algn="just" fontAlgn="auto">
              <a:lnSpc>
                <a:spcPct val="140000"/>
              </a:lnSpc>
              <a:buClrTx/>
              <a:buSzTx/>
              <a:buFontTx/>
            </a:pPr>
            <a:r>
              <a:rPr lang="zh-CN" altLang="en-US" sz="1600" kern="0" dirty="0">
                <a:ln>
                  <a:noFill/>
                  <a:prstDash val="sysDot"/>
                </a:ln>
                <a:solidFill>
                  <a:schemeClr val="tx1">
                    <a:lumMod val="85000"/>
                    <a:lumOff val="15000"/>
                  </a:schemeClr>
                </a:solidFill>
                <a:latin typeface="汉仪正圆-55W" panose="00020600040101010101" pitchFamily="18" charset="-122"/>
                <a:ea typeface="汉仪正圆-55W" panose="00020600040101010101" pitchFamily="18" charset="-122"/>
                <a:sym typeface="汉仪正圆-55W" panose="00020600040101010101" pitchFamily="18" charset="-122"/>
              </a:rPr>
              <a:t>水平方系统一般采用星形拓扑结构，其特点是一个楼层上的信息插座和楼层管理间子系统通过水平子系统连接。</a:t>
            </a:r>
            <a:endParaRPr lang="zh-CN" altLang="en-US" sz="1600" kern="0" dirty="0">
              <a:ln>
                <a:noFill/>
                <a:prstDash val="sysDot"/>
              </a:ln>
              <a:solidFill>
                <a:schemeClr val="tx1">
                  <a:lumMod val="85000"/>
                  <a:lumOff val="15000"/>
                </a:schemeClr>
              </a:solidFill>
              <a:latin typeface="汉仪正圆-55W" panose="00020600040101010101" pitchFamily="18" charset="-122"/>
              <a:ea typeface="汉仪正圆-55W" panose="00020600040101010101" pitchFamily="18" charset="-122"/>
              <a:sym typeface="汉仪正圆-55W" panose="00020600040101010101" pitchFamily="18" charset="-122"/>
            </a:endParaRPr>
          </a:p>
        </p:txBody>
      </p:sp>
      <p:sp>
        <p:nvSpPr>
          <p:cNvPr id="41" name="标题"/>
          <p:cNvSpPr txBox="1"/>
          <p:nvPr>
            <p:custDataLst>
              <p:tags r:id="rId9"/>
            </p:custDataLst>
          </p:nvPr>
        </p:nvSpPr>
        <p:spPr>
          <a:xfrm>
            <a:off x="1457388" y="3370442"/>
            <a:ext cx="4654677" cy="355566"/>
          </a:xfrm>
          <a:prstGeom prst="rect">
            <a:avLst/>
          </a:prstGeom>
          <a:noFill/>
        </p:spPr>
        <p:txBody>
          <a:bodyPr wrap="square" lIns="0" tIns="0" rIns="0" bIns="71755" rtlCol="0" anchor="b" anchorCtr="0">
            <a:noAutofit/>
          </a:bodyPr>
          <a:lstStyle/>
          <a:p>
            <a:pPr indent="0" algn="l" fontAlgn="auto">
              <a:lnSpc>
                <a:spcPct val="120000"/>
              </a:lnSpc>
            </a:pPr>
            <a:r>
              <a:rPr lang="zh-CN" altLang="en-US" sz="2000" b="1" dirty="0">
                <a:solidFill>
                  <a:schemeClr val="tx1">
                    <a:lumMod val="85000"/>
                    <a:lumOff val="15000"/>
                  </a:schemeClr>
                </a:solidFill>
                <a:uFillTx/>
                <a:latin typeface="汉仪正圆-55W" panose="00020600040101010101" pitchFamily="18" charset="-122"/>
                <a:ea typeface="汉仪正圆-55W" panose="00020600040101010101" pitchFamily="18" charset="-122"/>
                <a:sym typeface="汉仪正圆-55W" panose="00020600040101010101" pitchFamily="18" charset="-122"/>
              </a:rPr>
              <a:t>星形拓扑结构特点</a:t>
            </a:r>
            <a:endParaRPr lang="zh-CN" altLang="en-US" sz="2000" b="1" dirty="0">
              <a:solidFill>
                <a:schemeClr val="tx1">
                  <a:lumMod val="85000"/>
                  <a:lumOff val="15000"/>
                </a:schemeClr>
              </a:solidFill>
              <a:uFillTx/>
              <a:latin typeface="汉仪正圆-55W" panose="00020600040101010101" pitchFamily="18" charset="-122"/>
              <a:ea typeface="汉仪正圆-55W" panose="00020600040101010101" pitchFamily="18" charset="-122"/>
              <a:sym typeface="汉仪正圆-55W" panose="00020600040101010101" pitchFamily="18" charset="-122"/>
            </a:endParaRPr>
          </a:p>
        </p:txBody>
      </p:sp>
      <p:sp>
        <p:nvSpPr>
          <p:cNvPr id="42" name="圆角矩形 41"/>
          <p:cNvSpPr/>
          <p:nvPr>
            <p:custDataLst>
              <p:tags r:id="rId10"/>
            </p:custDataLst>
          </p:nvPr>
        </p:nvSpPr>
        <p:spPr>
          <a:xfrm>
            <a:off x="916750" y="3307061"/>
            <a:ext cx="430989" cy="430989"/>
          </a:xfrm>
          <a:prstGeom prst="roundRect">
            <a:avLst>
              <a:gd name="adj" fmla="val 10363"/>
            </a:avLst>
          </a:prstGeom>
          <a:solidFill>
            <a:schemeClr val="accent3"/>
          </a:solidFill>
          <a:ln>
            <a:noFill/>
          </a:ln>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none" numCol="1" spcCol="0" rtlCol="0" fromWordArt="0" anchor="ctr" anchorCtr="0" forceAA="0" compatLnSpc="1">
            <a:noAutofit/>
          </a:bodyPr>
          <a:lstStyle>
            <a:defPPr>
              <a:defRPr lang="zh-CN"/>
            </a:defPPr>
            <a:lvl1pPr marL="0" algn="l" defTabSz="914400" rtl="0" eaLnBrk="1" latinLnBrk="0" hangingPunct="1">
              <a:defRPr sz="1800" kern="1200">
                <a:solidFill>
                  <a:srgbClr val="FFFFFF"/>
                </a:solidFill>
                <a:latin typeface="+mn-lt"/>
                <a:ea typeface="+mn-ea"/>
                <a:cs typeface="+mn-cs"/>
              </a:defRPr>
            </a:lvl1pPr>
            <a:lvl2pPr marL="457200" algn="l" defTabSz="914400" rtl="0" eaLnBrk="1" latinLnBrk="0" hangingPunct="1">
              <a:defRPr sz="1800" kern="1200">
                <a:solidFill>
                  <a:srgbClr val="FFFFFF"/>
                </a:solidFill>
                <a:latin typeface="+mn-lt"/>
                <a:ea typeface="+mn-ea"/>
                <a:cs typeface="+mn-cs"/>
              </a:defRPr>
            </a:lvl2pPr>
            <a:lvl3pPr marL="914400" algn="l" defTabSz="914400" rtl="0" eaLnBrk="1" latinLnBrk="0" hangingPunct="1">
              <a:defRPr sz="1800" kern="1200">
                <a:solidFill>
                  <a:srgbClr val="FFFFFF"/>
                </a:solidFill>
                <a:latin typeface="+mn-lt"/>
                <a:ea typeface="+mn-ea"/>
                <a:cs typeface="+mn-cs"/>
              </a:defRPr>
            </a:lvl3pPr>
            <a:lvl4pPr marL="1371600" algn="l" defTabSz="914400" rtl="0" eaLnBrk="1" latinLnBrk="0" hangingPunct="1">
              <a:defRPr sz="1800" kern="1200">
                <a:solidFill>
                  <a:srgbClr val="FFFFFF"/>
                </a:solidFill>
                <a:latin typeface="+mn-lt"/>
                <a:ea typeface="+mn-ea"/>
                <a:cs typeface="+mn-cs"/>
              </a:defRPr>
            </a:lvl4pPr>
            <a:lvl5pPr marL="1828800" algn="l" defTabSz="914400" rtl="0" eaLnBrk="1" latinLnBrk="0" hangingPunct="1">
              <a:defRPr sz="1800" kern="1200">
                <a:solidFill>
                  <a:srgbClr val="FFFFFF"/>
                </a:solidFill>
                <a:latin typeface="+mn-lt"/>
                <a:ea typeface="+mn-ea"/>
                <a:cs typeface="+mn-cs"/>
              </a:defRPr>
            </a:lvl5pPr>
            <a:lvl6pPr marL="2286000" algn="l" defTabSz="914400" rtl="0" eaLnBrk="1" latinLnBrk="0" hangingPunct="1">
              <a:defRPr sz="1800" kern="1200">
                <a:solidFill>
                  <a:srgbClr val="FFFFFF"/>
                </a:solidFill>
                <a:latin typeface="+mn-lt"/>
                <a:ea typeface="+mn-ea"/>
                <a:cs typeface="+mn-cs"/>
              </a:defRPr>
            </a:lvl6pPr>
            <a:lvl7pPr marL="2743200" algn="l" defTabSz="914400" rtl="0" eaLnBrk="1" latinLnBrk="0" hangingPunct="1">
              <a:defRPr sz="1800" kern="1200">
                <a:solidFill>
                  <a:srgbClr val="FFFFFF"/>
                </a:solidFill>
                <a:latin typeface="+mn-lt"/>
                <a:ea typeface="+mn-ea"/>
                <a:cs typeface="+mn-cs"/>
              </a:defRPr>
            </a:lvl7pPr>
            <a:lvl8pPr marL="3200400" algn="l" defTabSz="914400" rtl="0" eaLnBrk="1" latinLnBrk="0" hangingPunct="1">
              <a:defRPr sz="1800" kern="1200">
                <a:solidFill>
                  <a:srgbClr val="FFFFFF"/>
                </a:solidFill>
                <a:latin typeface="+mn-lt"/>
                <a:ea typeface="+mn-ea"/>
                <a:cs typeface="+mn-cs"/>
              </a:defRPr>
            </a:lvl8pPr>
            <a:lvl9pPr marL="3657600" algn="l" defTabSz="914400" rtl="0" eaLnBrk="1" latinLnBrk="0" hangingPunct="1">
              <a:defRPr sz="1800" kern="1200">
                <a:solidFill>
                  <a:srgbClr val="FFFFFF"/>
                </a:solidFill>
                <a:latin typeface="+mn-lt"/>
                <a:ea typeface="+mn-ea"/>
                <a:cs typeface="+mn-cs"/>
              </a:defRPr>
            </a:lvl9pPr>
          </a:lstStyle>
          <a:p>
            <a:pPr lvl="0" algn="ctr">
              <a:buClrTx/>
              <a:buSzTx/>
              <a:buFontTx/>
            </a:pPr>
            <a:endParaRPr lang="en-US" altLang="zh-CN" sz="2400" b="1">
              <a:solidFill>
                <a:srgbClr val="FFFFFF"/>
              </a:solidFill>
              <a:latin typeface="汉仪正圆-55W" panose="00020600040101010101" pitchFamily="18" charset="-122"/>
              <a:ea typeface="汉仪正圆-55W" panose="00020600040101010101" pitchFamily="18" charset="-122"/>
              <a:cs typeface="微软雅黑" panose="020B0503020204020204" charset="-122"/>
              <a:sym typeface="汉仪正圆-55W" panose="00020600040101010101" pitchFamily="18" charset="-122"/>
            </a:endParaRPr>
          </a:p>
        </p:txBody>
      </p:sp>
      <p:sp>
        <p:nvSpPr>
          <p:cNvPr id="15" name="正文"/>
          <p:cNvSpPr txBox="1"/>
          <p:nvPr>
            <p:custDataLst>
              <p:tags r:id="rId11"/>
            </p:custDataLst>
          </p:nvPr>
        </p:nvSpPr>
        <p:spPr>
          <a:xfrm>
            <a:off x="916117" y="5368201"/>
            <a:ext cx="5174398" cy="889231"/>
          </a:xfrm>
          <a:prstGeom prst="rect">
            <a:avLst/>
          </a:prstGeom>
          <a:noFill/>
        </p:spPr>
        <p:txBody>
          <a:bodyPr wrap="square" lIns="0" tIns="0" rIns="0" bIns="0" rtlCol="0" anchor="t" anchorCtr="0">
            <a:noAutofit/>
          </a:bodyPr>
          <a:lstStyle/>
          <a:p>
            <a:pPr lvl="0" indent="0" algn="just" fontAlgn="auto">
              <a:lnSpc>
                <a:spcPct val="140000"/>
              </a:lnSpc>
              <a:buClrTx/>
              <a:buSzTx/>
              <a:buFontTx/>
            </a:pPr>
            <a:r>
              <a:rPr lang="zh-CN" altLang="en-US" sz="1400" kern="0" dirty="0">
                <a:ln>
                  <a:noFill/>
                  <a:prstDash val="sysDot"/>
                </a:ln>
                <a:solidFill>
                  <a:schemeClr val="tx1">
                    <a:lumMod val="85000"/>
                    <a:lumOff val="15000"/>
                  </a:schemeClr>
                </a:solidFill>
                <a:latin typeface="汉仪正圆-55W" panose="00020600040101010101" pitchFamily="18" charset="-122"/>
                <a:ea typeface="汉仪正圆-55W" panose="00020600040101010101" pitchFamily="18" charset="-122"/>
                <a:sym typeface="汉仪正圆-55W" panose="00020600040101010101" pitchFamily="18" charset="-122"/>
              </a:rPr>
              <a:t>水平方系统与垂直子系统的主要区别在于水平子系统总是在一个楼层上，而垂直子系统负责连接管理间子系统到设备间子系统。</a:t>
            </a:r>
            <a:endParaRPr lang="zh-CN" altLang="en-US" sz="1400" kern="0" dirty="0">
              <a:ln>
                <a:noFill/>
                <a:prstDash val="sysDot"/>
              </a:ln>
              <a:solidFill>
                <a:schemeClr val="tx1">
                  <a:lumMod val="85000"/>
                  <a:lumOff val="15000"/>
                </a:schemeClr>
              </a:solidFill>
              <a:latin typeface="汉仪正圆-55W" panose="00020600040101010101" pitchFamily="18" charset="-122"/>
              <a:ea typeface="汉仪正圆-55W" panose="00020600040101010101" pitchFamily="18" charset="-122"/>
              <a:sym typeface="汉仪正圆-55W" panose="00020600040101010101" pitchFamily="18" charset="-122"/>
            </a:endParaRPr>
          </a:p>
        </p:txBody>
      </p:sp>
      <p:sp>
        <p:nvSpPr>
          <p:cNvPr id="16" name="标题"/>
          <p:cNvSpPr txBox="1"/>
          <p:nvPr>
            <p:custDataLst>
              <p:tags r:id="rId12"/>
            </p:custDataLst>
          </p:nvPr>
        </p:nvSpPr>
        <p:spPr>
          <a:xfrm>
            <a:off x="1457388" y="4989818"/>
            <a:ext cx="4654677" cy="355566"/>
          </a:xfrm>
          <a:prstGeom prst="rect">
            <a:avLst/>
          </a:prstGeom>
          <a:noFill/>
        </p:spPr>
        <p:txBody>
          <a:bodyPr wrap="square" lIns="0" tIns="0" rIns="0" bIns="71755" rtlCol="0" anchor="b" anchorCtr="0">
            <a:noAutofit/>
          </a:bodyPr>
          <a:lstStyle/>
          <a:p>
            <a:pPr indent="0" algn="l" fontAlgn="auto">
              <a:lnSpc>
                <a:spcPct val="120000"/>
              </a:lnSpc>
            </a:pPr>
            <a:r>
              <a:rPr lang="zh-CN" altLang="en-US" sz="2000" b="1" dirty="0">
                <a:solidFill>
                  <a:schemeClr val="tx1">
                    <a:lumMod val="85000"/>
                    <a:lumOff val="15000"/>
                  </a:schemeClr>
                </a:solidFill>
                <a:uFillTx/>
                <a:latin typeface="汉仪正圆-55W" panose="00020600040101010101" pitchFamily="18" charset="-122"/>
                <a:ea typeface="汉仪正圆-55W" panose="00020600040101010101" pitchFamily="18" charset="-122"/>
                <a:sym typeface="汉仪正圆-55W" panose="00020600040101010101" pitchFamily="18" charset="-122"/>
              </a:rPr>
              <a:t>水平与垂直子系统区别</a:t>
            </a:r>
            <a:endParaRPr lang="zh-CN" altLang="en-US" sz="2000" b="1" dirty="0">
              <a:solidFill>
                <a:schemeClr val="tx1">
                  <a:lumMod val="85000"/>
                  <a:lumOff val="15000"/>
                </a:schemeClr>
              </a:solidFill>
              <a:uFillTx/>
              <a:latin typeface="汉仪正圆-55W" panose="00020600040101010101" pitchFamily="18" charset="-122"/>
              <a:ea typeface="汉仪正圆-55W" panose="00020600040101010101" pitchFamily="18" charset="-122"/>
              <a:sym typeface="汉仪正圆-55W" panose="00020600040101010101" pitchFamily="18" charset="-122"/>
            </a:endParaRPr>
          </a:p>
        </p:txBody>
      </p:sp>
      <p:sp>
        <p:nvSpPr>
          <p:cNvPr id="46" name="圆角矩形 45"/>
          <p:cNvSpPr/>
          <p:nvPr>
            <p:custDataLst>
              <p:tags r:id="rId13"/>
            </p:custDataLst>
          </p:nvPr>
        </p:nvSpPr>
        <p:spPr>
          <a:xfrm>
            <a:off x="916750" y="4926437"/>
            <a:ext cx="430989" cy="430989"/>
          </a:xfrm>
          <a:prstGeom prst="roundRect">
            <a:avLst>
              <a:gd name="adj" fmla="val 10363"/>
            </a:avLst>
          </a:prstGeom>
          <a:solidFill>
            <a:schemeClr val="accent2"/>
          </a:solidFill>
          <a:ln>
            <a:noFill/>
          </a:ln>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none" numCol="1" spcCol="0" rtlCol="0" fromWordArt="0" anchor="ctr" anchorCtr="0" forceAA="0" compatLnSpc="1">
            <a:noAutofit/>
          </a:bodyPr>
          <a:lstStyle>
            <a:defPPr>
              <a:defRPr lang="zh-CN"/>
            </a:defPPr>
            <a:lvl1pPr marL="0" algn="l" defTabSz="914400" rtl="0" eaLnBrk="1" latinLnBrk="0" hangingPunct="1">
              <a:defRPr sz="1800" kern="1200">
                <a:solidFill>
                  <a:srgbClr val="FFFFFF"/>
                </a:solidFill>
                <a:latin typeface="+mn-lt"/>
                <a:ea typeface="+mn-ea"/>
                <a:cs typeface="+mn-cs"/>
              </a:defRPr>
            </a:lvl1pPr>
            <a:lvl2pPr marL="457200" algn="l" defTabSz="914400" rtl="0" eaLnBrk="1" latinLnBrk="0" hangingPunct="1">
              <a:defRPr sz="1800" kern="1200">
                <a:solidFill>
                  <a:srgbClr val="FFFFFF"/>
                </a:solidFill>
                <a:latin typeface="+mn-lt"/>
                <a:ea typeface="+mn-ea"/>
                <a:cs typeface="+mn-cs"/>
              </a:defRPr>
            </a:lvl2pPr>
            <a:lvl3pPr marL="914400" algn="l" defTabSz="914400" rtl="0" eaLnBrk="1" latinLnBrk="0" hangingPunct="1">
              <a:defRPr sz="1800" kern="1200">
                <a:solidFill>
                  <a:srgbClr val="FFFFFF"/>
                </a:solidFill>
                <a:latin typeface="+mn-lt"/>
                <a:ea typeface="+mn-ea"/>
                <a:cs typeface="+mn-cs"/>
              </a:defRPr>
            </a:lvl3pPr>
            <a:lvl4pPr marL="1371600" algn="l" defTabSz="914400" rtl="0" eaLnBrk="1" latinLnBrk="0" hangingPunct="1">
              <a:defRPr sz="1800" kern="1200">
                <a:solidFill>
                  <a:srgbClr val="FFFFFF"/>
                </a:solidFill>
                <a:latin typeface="+mn-lt"/>
                <a:ea typeface="+mn-ea"/>
                <a:cs typeface="+mn-cs"/>
              </a:defRPr>
            </a:lvl4pPr>
            <a:lvl5pPr marL="1828800" algn="l" defTabSz="914400" rtl="0" eaLnBrk="1" latinLnBrk="0" hangingPunct="1">
              <a:defRPr sz="1800" kern="1200">
                <a:solidFill>
                  <a:srgbClr val="FFFFFF"/>
                </a:solidFill>
                <a:latin typeface="+mn-lt"/>
                <a:ea typeface="+mn-ea"/>
                <a:cs typeface="+mn-cs"/>
              </a:defRPr>
            </a:lvl5pPr>
            <a:lvl6pPr marL="2286000" algn="l" defTabSz="914400" rtl="0" eaLnBrk="1" latinLnBrk="0" hangingPunct="1">
              <a:defRPr sz="1800" kern="1200">
                <a:solidFill>
                  <a:srgbClr val="FFFFFF"/>
                </a:solidFill>
                <a:latin typeface="+mn-lt"/>
                <a:ea typeface="+mn-ea"/>
                <a:cs typeface="+mn-cs"/>
              </a:defRPr>
            </a:lvl6pPr>
            <a:lvl7pPr marL="2743200" algn="l" defTabSz="914400" rtl="0" eaLnBrk="1" latinLnBrk="0" hangingPunct="1">
              <a:defRPr sz="1800" kern="1200">
                <a:solidFill>
                  <a:srgbClr val="FFFFFF"/>
                </a:solidFill>
                <a:latin typeface="+mn-lt"/>
                <a:ea typeface="+mn-ea"/>
                <a:cs typeface="+mn-cs"/>
              </a:defRPr>
            </a:lvl7pPr>
            <a:lvl8pPr marL="3200400" algn="l" defTabSz="914400" rtl="0" eaLnBrk="1" latinLnBrk="0" hangingPunct="1">
              <a:defRPr sz="1800" kern="1200">
                <a:solidFill>
                  <a:srgbClr val="FFFFFF"/>
                </a:solidFill>
                <a:latin typeface="+mn-lt"/>
                <a:ea typeface="+mn-ea"/>
                <a:cs typeface="+mn-cs"/>
              </a:defRPr>
            </a:lvl8pPr>
            <a:lvl9pPr marL="3657600" algn="l" defTabSz="914400" rtl="0" eaLnBrk="1" latinLnBrk="0" hangingPunct="1">
              <a:defRPr sz="1800" kern="1200">
                <a:solidFill>
                  <a:srgbClr val="FFFFFF"/>
                </a:solidFill>
                <a:latin typeface="+mn-lt"/>
                <a:ea typeface="+mn-ea"/>
                <a:cs typeface="+mn-cs"/>
              </a:defRPr>
            </a:lvl9pPr>
          </a:lstStyle>
          <a:p>
            <a:pPr lvl="0" algn="ctr">
              <a:buClrTx/>
              <a:buSzTx/>
              <a:buFontTx/>
            </a:pPr>
            <a:endParaRPr lang="en-US" altLang="zh-CN" sz="2400" b="1">
              <a:solidFill>
                <a:srgbClr val="FFFFFF"/>
              </a:solidFill>
              <a:latin typeface="汉仪正圆-55W" panose="00020600040101010101" pitchFamily="18" charset="-122"/>
              <a:ea typeface="汉仪正圆-55W" panose="00020600040101010101" pitchFamily="18" charset="-122"/>
              <a:cs typeface="微软雅黑" panose="020B0503020204020204" charset="-122"/>
              <a:sym typeface="汉仪正圆-55W" panose="00020600040101010101" pitchFamily="18" charset="-122"/>
            </a:endParaRPr>
          </a:p>
        </p:txBody>
      </p:sp>
      <p:pic>
        <p:nvPicPr>
          <p:cNvPr id="17" name="图片 3" descr="32313538333935363b32313538333934333bb6d4bbb0"/>
          <p:cNvPicPr>
            <a:picLocks noChangeAspect="1"/>
          </p:cNvPicPr>
          <p:nvPr>
            <p:custDataLst>
              <p:tags r:id="rId14"/>
            </p:custDataLst>
          </p:nvPr>
        </p:nvPicPr>
        <p:blipFill>
          <a:blip r:embed="rId15">
            <a:extLst>
              <a:ext uri="{96DAC541-7B7A-43D3-8B79-37D633B846F1}">
                <asvg:svgBlip xmlns:asvg="http://schemas.microsoft.com/office/drawing/2016/SVG/main" r:embed="rId16"/>
              </a:ext>
            </a:extLst>
          </a:blip>
          <a:stretch>
            <a:fillRect/>
          </a:stretch>
        </p:blipFill>
        <p:spPr>
          <a:xfrm>
            <a:off x="997244" y="1768178"/>
            <a:ext cx="269493" cy="269493"/>
          </a:xfrm>
          <a:prstGeom prst="rect">
            <a:avLst/>
          </a:prstGeom>
        </p:spPr>
      </p:pic>
      <p:pic>
        <p:nvPicPr>
          <p:cNvPr id="18" name="图片 4" descr="32313538333935363b32313538333935323bd3cabcfe"/>
          <p:cNvPicPr>
            <a:picLocks noChangeAspect="1"/>
          </p:cNvPicPr>
          <p:nvPr>
            <p:custDataLst>
              <p:tags r:id="rId17"/>
            </p:custDataLst>
          </p:nvPr>
        </p:nvPicPr>
        <p:blipFill>
          <a:blip r:embed="rId18">
            <a:extLst>
              <a:ext uri="{96DAC541-7B7A-43D3-8B79-37D633B846F1}">
                <asvg:svgBlip xmlns:asvg="http://schemas.microsoft.com/office/drawing/2016/SVG/main" r:embed="rId19"/>
              </a:ext>
            </a:extLst>
          </a:blip>
          <a:stretch>
            <a:fillRect/>
          </a:stretch>
        </p:blipFill>
        <p:spPr>
          <a:xfrm>
            <a:off x="997244" y="5006931"/>
            <a:ext cx="269493" cy="269493"/>
          </a:xfrm>
          <a:prstGeom prst="rect">
            <a:avLst/>
          </a:prstGeom>
        </p:spPr>
      </p:pic>
      <p:pic>
        <p:nvPicPr>
          <p:cNvPr id="19" name="图片 7" descr="32313538333935363b32313538333934373bcec4bcfebcd0"/>
          <p:cNvPicPr>
            <a:picLocks noChangeAspect="1"/>
          </p:cNvPicPr>
          <p:nvPr>
            <p:custDataLst>
              <p:tags r:id="rId20"/>
            </p:custDataLst>
          </p:nvPr>
        </p:nvPicPr>
        <p:blipFill>
          <a:blip r:embed="rId21">
            <a:extLst>
              <a:ext uri="{96DAC541-7B7A-43D3-8B79-37D633B846F1}">
                <asvg:svgBlip xmlns:asvg="http://schemas.microsoft.com/office/drawing/2016/SVG/main" r:embed="rId22"/>
              </a:ext>
            </a:extLst>
          </a:blip>
          <a:stretch>
            <a:fillRect/>
          </a:stretch>
        </p:blipFill>
        <p:spPr>
          <a:xfrm>
            <a:off x="997244" y="3387555"/>
            <a:ext cx="269493" cy="269493"/>
          </a:xfrm>
          <a:prstGeom prst="rect">
            <a:avLst/>
          </a:prstGeom>
        </p:spPr>
      </p:pic>
    </p:spTree>
    <p:custDataLst>
      <p:tags r:id="rId23"/>
    </p:custData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1" name="标题 40"/>
          <p:cNvSpPr>
            <a:spLocks noGrp="1"/>
          </p:cNvSpPr>
          <p:nvPr>
            <p:custDataLst>
              <p:tags r:id="rId1"/>
            </p:custDataLst>
          </p:nvPr>
        </p:nvSpPr>
        <p:spPr>
          <a:xfrm>
            <a:off x="1675765" y="830580"/>
            <a:ext cx="5469255" cy="539750"/>
          </a:xfrm>
          <a:noFill/>
        </p:spPr>
        <p:txBody>
          <a:bodyPr wrap="square" lIns="91440" tIns="45720" rIns="91440" bIns="45720" rtlCol="0" anchor="b">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sz="2800" dirty="0">
                <a:solidFill>
                  <a:schemeClr val="accent3"/>
                </a:solidFill>
                <a:latin typeface="汉仪雅酷黑 85W" panose="020B0904020202020204" pitchFamily="34" charset="-122"/>
                <a:ea typeface="汉仪雅酷黑 85W" panose="020B0904020202020204" pitchFamily="34" charset="-122"/>
                <a:sym typeface="汉仪雅酷黑 85W" panose="020B0904020202020204" pitchFamily="34" charset="-122"/>
              </a:rPr>
              <a:t>垂直子系统</a:t>
            </a:r>
            <a:endParaRPr lang="zh-CN" altLang="en-US" sz="2800" dirty="0">
              <a:solidFill>
                <a:schemeClr val="accent3"/>
              </a:solidFill>
              <a:latin typeface="汉仪雅酷黑 85W" panose="020B0904020202020204" pitchFamily="34" charset="-122"/>
              <a:ea typeface="汉仪雅酷黑 85W" panose="020B0904020202020204" pitchFamily="34" charset="-122"/>
              <a:sym typeface="汉仪雅酷黑 85W" panose="020B0904020202020204" pitchFamily="34" charset="-122"/>
            </a:endParaRPr>
          </a:p>
        </p:txBody>
      </p:sp>
      <p:sp>
        <p:nvSpPr>
          <p:cNvPr id="2" name="任意形状 2"/>
          <p:cNvSpPr/>
          <p:nvPr>
            <p:custDataLst>
              <p:tags r:id="rId2"/>
            </p:custDataLst>
          </p:nvPr>
        </p:nvSpPr>
        <p:spPr>
          <a:xfrm>
            <a:off x="700781" y="1572909"/>
            <a:ext cx="10802245" cy="4709093"/>
          </a:xfrm>
          <a:custGeom>
            <a:avLst/>
            <a:gdLst>
              <a:gd name="connsiteX0" fmla="*/ 7421879 w 9144000"/>
              <a:gd name="connsiteY0" fmla="*/ 944 h 4667042"/>
              <a:gd name="connsiteX1" fmla="*/ 8739856 w 9144000"/>
              <a:gd name="connsiteY1" fmla="*/ 200746 h 4667042"/>
              <a:gd name="connsiteX2" fmla="*/ 9144000 w 9144000"/>
              <a:gd name="connsiteY2" fmla="*/ 302125 h 4667042"/>
              <a:gd name="connsiteX3" fmla="*/ 9144000 w 9144000"/>
              <a:gd name="connsiteY3" fmla="*/ 4667042 h 4667042"/>
              <a:gd name="connsiteX4" fmla="*/ 0 w 9144000"/>
              <a:gd name="connsiteY4" fmla="*/ 4667042 h 4667042"/>
              <a:gd name="connsiteX5" fmla="*/ 0 w 9144000"/>
              <a:gd name="connsiteY5" fmla="*/ 142334 h 4667042"/>
              <a:gd name="connsiteX6" fmla="*/ 260865 w 9144000"/>
              <a:gd name="connsiteY6" fmla="*/ 125811 h 4667042"/>
              <a:gd name="connsiteX7" fmla="*/ 640079 w 9144000"/>
              <a:gd name="connsiteY7" fmla="*/ 122864 h 4667042"/>
              <a:gd name="connsiteX8" fmla="*/ 4465319 w 9144000"/>
              <a:gd name="connsiteY8" fmla="*/ 595304 h 4667042"/>
              <a:gd name="connsiteX9" fmla="*/ 7421879 w 9144000"/>
              <a:gd name="connsiteY9" fmla="*/ 944 h 46670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144000" h="4667042">
                <a:moveTo>
                  <a:pt x="7421879" y="944"/>
                </a:moveTo>
                <a:cubicBezTo>
                  <a:pt x="7809547" y="11422"/>
                  <a:pt x="8275795" y="92622"/>
                  <a:pt x="8739856" y="200746"/>
                </a:cubicBezTo>
                <a:lnTo>
                  <a:pt x="9144000" y="302125"/>
                </a:lnTo>
                <a:lnTo>
                  <a:pt x="9144000" y="4667042"/>
                </a:lnTo>
                <a:lnTo>
                  <a:pt x="0" y="4667042"/>
                </a:lnTo>
                <a:lnTo>
                  <a:pt x="0" y="142334"/>
                </a:lnTo>
                <a:lnTo>
                  <a:pt x="260865" y="125811"/>
                </a:lnTo>
                <a:cubicBezTo>
                  <a:pt x="384849" y="121237"/>
                  <a:pt x="511492" y="120007"/>
                  <a:pt x="640079" y="122864"/>
                </a:cubicBezTo>
                <a:cubicBezTo>
                  <a:pt x="1668779" y="145724"/>
                  <a:pt x="3335019" y="615624"/>
                  <a:pt x="4465319" y="595304"/>
                </a:cubicBezTo>
                <a:cubicBezTo>
                  <a:pt x="5595619" y="574984"/>
                  <a:pt x="6388099" y="-26996"/>
                  <a:pt x="7421879" y="944"/>
                </a:cubicBezTo>
                <a:close/>
              </a:path>
            </a:pathLst>
          </a:custGeom>
          <a:solidFill>
            <a:schemeClr val="accent1">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sz="3200">
              <a:solidFill>
                <a:schemeClr val="lt1"/>
              </a:solidFill>
              <a:latin typeface="汉仪雅酷黑 85W" panose="020B0904020202020204" pitchFamily="34" charset="-122"/>
              <a:ea typeface="汉仪雅酷黑 85W" panose="020B0904020202020204" pitchFamily="34" charset="-122"/>
              <a:sym typeface="微软雅黑" panose="020B0503020204020204" charset="-122"/>
            </a:endParaRPr>
          </a:p>
        </p:txBody>
      </p:sp>
      <p:sp>
        <p:nvSpPr>
          <p:cNvPr id="4" name="任意形状 1"/>
          <p:cNvSpPr/>
          <p:nvPr>
            <p:custDataLst>
              <p:tags r:id="rId3"/>
            </p:custDataLst>
          </p:nvPr>
        </p:nvSpPr>
        <p:spPr>
          <a:xfrm>
            <a:off x="700781" y="1630296"/>
            <a:ext cx="10802245" cy="4651640"/>
          </a:xfrm>
          <a:custGeom>
            <a:avLst/>
            <a:gdLst>
              <a:gd name="connsiteX0" fmla="*/ 9144000 w 9144000"/>
              <a:gd name="connsiteY0" fmla="*/ 0 h 4569773"/>
              <a:gd name="connsiteX1" fmla="*/ 9144000 w 9144000"/>
              <a:gd name="connsiteY1" fmla="*/ 4569773 h 4569773"/>
              <a:gd name="connsiteX2" fmla="*/ 0 w 9144000"/>
              <a:gd name="connsiteY2" fmla="*/ 4569773 h 4569773"/>
              <a:gd name="connsiteX3" fmla="*/ 0 w 9144000"/>
              <a:gd name="connsiteY3" fmla="*/ 638493 h 4569773"/>
              <a:gd name="connsiteX4" fmla="*/ 135688 w 9144000"/>
              <a:gd name="connsiteY4" fmla="*/ 681653 h 4569773"/>
              <a:gd name="connsiteX5" fmla="*/ 487681 w 9144000"/>
              <a:gd name="connsiteY5" fmla="*/ 725542 h 4569773"/>
              <a:gd name="connsiteX6" fmla="*/ 4450081 w 9144000"/>
              <a:gd name="connsiteY6" fmla="*/ 192142 h 4569773"/>
              <a:gd name="connsiteX7" fmla="*/ 7239001 w 9144000"/>
              <a:gd name="connsiteY7" fmla="*/ 603622 h 4569773"/>
              <a:gd name="connsiteX8" fmla="*/ 9034464 w 9144000"/>
              <a:gd name="connsiteY8" fmla="*/ 37837 h 4569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144000" h="4569773">
                <a:moveTo>
                  <a:pt x="9144000" y="0"/>
                </a:moveTo>
                <a:lnTo>
                  <a:pt x="9144000" y="4569773"/>
                </a:lnTo>
                <a:lnTo>
                  <a:pt x="0" y="4569773"/>
                </a:lnTo>
                <a:lnTo>
                  <a:pt x="0" y="638493"/>
                </a:lnTo>
                <a:lnTo>
                  <a:pt x="135688" y="681653"/>
                </a:lnTo>
                <a:cubicBezTo>
                  <a:pt x="248048" y="710818"/>
                  <a:pt x="365444" y="727447"/>
                  <a:pt x="487681" y="725542"/>
                </a:cubicBezTo>
                <a:cubicBezTo>
                  <a:pt x="1465581" y="710302"/>
                  <a:pt x="3324861" y="212462"/>
                  <a:pt x="4450081" y="192142"/>
                </a:cubicBezTo>
                <a:cubicBezTo>
                  <a:pt x="5575301" y="171822"/>
                  <a:pt x="6240781" y="613782"/>
                  <a:pt x="7239001" y="603622"/>
                </a:cubicBezTo>
                <a:cubicBezTo>
                  <a:pt x="7738111" y="598542"/>
                  <a:pt x="8418831" y="263262"/>
                  <a:pt x="9034464" y="37837"/>
                </a:cubicBezTo>
                <a:close/>
              </a:path>
            </a:pathLst>
          </a:custGeom>
          <a:gradFill>
            <a:gsLst>
              <a:gs pos="0">
                <a:schemeClr val="accent1">
                  <a:alpha val="75000"/>
                </a:schemeClr>
              </a:gs>
              <a:gs pos="68000">
                <a:schemeClr val="accent1">
                  <a:alpha val="100000"/>
                </a:schemeClr>
              </a:gs>
            </a:gsLst>
            <a:lin ang="216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sz="3200">
              <a:solidFill>
                <a:schemeClr val="lt1"/>
              </a:solidFill>
              <a:latin typeface="汉仪雅酷黑 85W" panose="020B0904020202020204" pitchFamily="34" charset="-122"/>
              <a:ea typeface="汉仪雅酷黑 85W" panose="020B0904020202020204" pitchFamily="34" charset="-122"/>
              <a:sym typeface="微软雅黑" panose="020B0503020204020204" charset="-122"/>
            </a:endParaRPr>
          </a:p>
        </p:txBody>
      </p:sp>
      <p:sp>
        <p:nvSpPr>
          <p:cNvPr id="6" name="任意多边形: 形状 20"/>
          <p:cNvSpPr/>
          <p:nvPr>
            <p:custDataLst>
              <p:tags r:id="rId4"/>
            </p:custDataLst>
          </p:nvPr>
        </p:nvSpPr>
        <p:spPr>
          <a:xfrm>
            <a:off x="696843" y="1665741"/>
            <a:ext cx="10799363" cy="4619779"/>
          </a:xfrm>
          <a:custGeom>
            <a:avLst/>
            <a:gdLst>
              <a:gd name="connsiteX0" fmla="*/ 2408361 w 9107329"/>
              <a:gd name="connsiteY0" fmla="*/ 434 h 2794050"/>
              <a:gd name="connsiteX1" fmla="*/ 7003480 w 9107329"/>
              <a:gd name="connsiteY1" fmla="*/ 263023 h 2794050"/>
              <a:gd name="connsiteX2" fmla="*/ 8796810 w 9107329"/>
              <a:gd name="connsiteY2" fmla="*/ 78568 h 2794050"/>
              <a:gd name="connsiteX3" fmla="*/ 9107329 w 9107329"/>
              <a:gd name="connsiteY3" fmla="*/ 30883 h 2794050"/>
              <a:gd name="connsiteX4" fmla="*/ 9107329 w 9107329"/>
              <a:gd name="connsiteY4" fmla="*/ 2794050 h 2794050"/>
              <a:gd name="connsiteX5" fmla="*/ 0 w 9107329"/>
              <a:gd name="connsiteY5" fmla="*/ 2794050 h 2794050"/>
              <a:gd name="connsiteX6" fmla="*/ 0 w 9107329"/>
              <a:gd name="connsiteY6" fmla="*/ 108284 h 2794050"/>
              <a:gd name="connsiteX7" fmla="*/ 397174 w 9107329"/>
              <a:gd name="connsiteY7" fmla="*/ 83169 h 2794050"/>
              <a:gd name="connsiteX8" fmla="*/ 2408361 w 9107329"/>
              <a:gd name="connsiteY8" fmla="*/ 434 h 2794050"/>
              <a:gd name="connsiteX0-1" fmla="*/ 2414029 w 9112997"/>
              <a:gd name="connsiteY0-2" fmla="*/ 434 h 3899264"/>
              <a:gd name="connsiteX1-3" fmla="*/ 7009148 w 9112997"/>
              <a:gd name="connsiteY1-4" fmla="*/ 263023 h 3899264"/>
              <a:gd name="connsiteX2-5" fmla="*/ 8802478 w 9112997"/>
              <a:gd name="connsiteY2-6" fmla="*/ 78568 h 3899264"/>
              <a:gd name="connsiteX3-7" fmla="*/ 9112997 w 9112997"/>
              <a:gd name="connsiteY3-8" fmla="*/ 30883 h 3899264"/>
              <a:gd name="connsiteX4-9" fmla="*/ 9112997 w 9112997"/>
              <a:gd name="connsiteY4-10" fmla="*/ 2794050 h 3899264"/>
              <a:gd name="connsiteX5-11" fmla="*/ 0 w 9112997"/>
              <a:gd name="connsiteY5-12" fmla="*/ 3899264 h 3899264"/>
              <a:gd name="connsiteX6-13" fmla="*/ 5668 w 9112997"/>
              <a:gd name="connsiteY6-14" fmla="*/ 108284 h 3899264"/>
              <a:gd name="connsiteX7-15" fmla="*/ 402842 w 9112997"/>
              <a:gd name="connsiteY7-16" fmla="*/ 83169 h 3899264"/>
              <a:gd name="connsiteX8-17" fmla="*/ 2414029 w 9112997"/>
              <a:gd name="connsiteY8-18" fmla="*/ 434 h 3899264"/>
              <a:gd name="connsiteX0-19" fmla="*/ 2414029 w 9112997"/>
              <a:gd name="connsiteY0-20" fmla="*/ 434 h 3910600"/>
              <a:gd name="connsiteX1-21" fmla="*/ 7009148 w 9112997"/>
              <a:gd name="connsiteY1-22" fmla="*/ 263023 h 3910600"/>
              <a:gd name="connsiteX2-23" fmla="*/ 8802478 w 9112997"/>
              <a:gd name="connsiteY2-24" fmla="*/ 78568 h 3910600"/>
              <a:gd name="connsiteX3-25" fmla="*/ 9112997 w 9112997"/>
              <a:gd name="connsiteY3-26" fmla="*/ 30883 h 3910600"/>
              <a:gd name="connsiteX4-27" fmla="*/ 9112997 w 9112997"/>
              <a:gd name="connsiteY4-28" fmla="*/ 3910600 h 3910600"/>
              <a:gd name="connsiteX5-29" fmla="*/ 0 w 9112997"/>
              <a:gd name="connsiteY5-30" fmla="*/ 3899264 h 3910600"/>
              <a:gd name="connsiteX6-31" fmla="*/ 5668 w 9112997"/>
              <a:gd name="connsiteY6-32" fmla="*/ 108284 h 3910600"/>
              <a:gd name="connsiteX7-33" fmla="*/ 402842 w 9112997"/>
              <a:gd name="connsiteY7-34" fmla="*/ 83169 h 3910600"/>
              <a:gd name="connsiteX8-35" fmla="*/ 2414029 w 9112997"/>
              <a:gd name="connsiteY8-36" fmla="*/ 434 h 3910600"/>
              <a:gd name="connsiteX0-37" fmla="*/ 2408613 w 9107581"/>
              <a:gd name="connsiteY0-38" fmla="*/ 434 h 3910600"/>
              <a:gd name="connsiteX1-39" fmla="*/ 7003732 w 9107581"/>
              <a:gd name="connsiteY1-40" fmla="*/ 263023 h 3910600"/>
              <a:gd name="connsiteX2-41" fmla="*/ 8797062 w 9107581"/>
              <a:gd name="connsiteY2-42" fmla="*/ 78568 h 3910600"/>
              <a:gd name="connsiteX3-43" fmla="*/ 9107581 w 9107581"/>
              <a:gd name="connsiteY3-44" fmla="*/ 30883 h 3910600"/>
              <a:gd name="connsiteX4-45" fmla="*/ 9107581 w 9107581"/>
              <a:gd name="connsiteY4-46" fmla="*/ 3910600 h 3910600"/>
              <a:gd name="connsiteX5-47" fmla="*/ 5920 w 9107581"/>
              <a:gd name="connsiteY5-48" fmla="*/ 3904932 h 3910600"/>
              <a:gd name="connsiteX6-49" fmla="*/ 252 w 9107581"/>
              <a:gd name="connsiteY6-50" fmla="*/ 108284 h 3910600"/>
              <a:gd name="connsiteX7-51" fmla="*/ 397426 w 9107581"/>
              <a:gd name="connsiteY7-52" fmla="*/ 83169 h 3910600"/>
              <a:gd name="connsiteX8-53" fmla="*/ 2408613 w 9107581"/>
              <a:gd name="connsiteY8-54" fmla="*/ 434 h 3910600"/>
              <a:gd name="connsiteX0-55" fmla="*/ 2419202 w 9118170"/>
              <a:gd name="connsiteY0-56" fmla="*/ 434 h 3910600"/>
              <a:gd name="connsiteX1-57" fmla="*/ 7014321 w 9118170"/>
              <a:gd name="connsiteY1-58" fmla="*/ 263023 h 3910600"/>
              <a:gd name="connsiteX2-59" fmla="*/ 8807651 w 9118170"/>
              <a:gd name="connsiteY2-60" fmla="*/ 78568 h 3910600"/>
              <a:gd name="connsiteX3-61" fmla="*/ 9118170 w 9118170"/>
              <a:gd name="connsiteY3-62" fmla="*/ 30883 h 3910600"/>
              <a:gd name="connsiteX4-63" fmla="*/ 9118170 w 9118170"/>
              <a:gd name="connsiteY4-64" fmla="*/ 3910600 h 3910600"/>
              <a:gd name="connsiteX5-65" fmla="*/ 16509 w 9118170"/>
              <a:gd name="connsiteY5-66" fmla="*/ 3904932 h 3910600"/>
              <a:gd name="connsiteX6-67" fmla="*/ 125 w 9118170"/>
              <a:gd name="connsiteY6-68" fmla="*/ 108284 h 3910600"/>
              <a:gd name="connsiteX7-69" fmla="*/ 408015 w 9118170"/>
              <a:gd name="connsiteY7-70" fmla="*/ 83169 h 3910600"/>
              <a:gd name="connsiteX8-71" fmla="*/ 2419202 w 9118170"/>
              <a:gd name="connsiteY8-72" fmla="*/ 434 h 3910600"/>
              <a:gd name="connsiteX0-73" fmla="*/ 2419456 w 9118424"/>
              <a:gd name="connsiteY0-74" fmla="*/ 434 h 3910600"/>
              <a:gd name="connsiteX1-75" fmla="*/ 7014575 w 9118424"/>
              <a:gd name="connsiteY1-76" fmla="*/ 263023 h 3910600"/>
              <a:gd name="connsiteX2-77" fmla="*/ 8807905 w 9118424"/>
              <a:gd name="connsiteY2-78" fmla="*/ 78568 h 3910600"/>
              <a:gd name="connsiteX3-79" fmla="*/ 9118424 w 9118424"/>
              <a:gd name="connsiteY3-80" fmla="*/ 30883 h 3910600"/>
              <a:gd name="connsiteX4-81" fmla="*/ 9118424 w 9118424"/>
              <a:gd name="connsiteY4-82" fmla="*/ 3910600 h 3910600"/>
              <a:gd name="connsiteX5-83" fmla="*/ 2476 w 9118424"/>
              <a:gd name="connsiteY5-84" fmla="*/ 3904932 h 3910600"/>
              <a:gd name="connsiteX6-85" fmla="*/ 379 w 9118424"/>
              <a:gd name="connsiteY6-86" fmla="*/ 108284 h 3910600"/>
              <a:gd name="connsiteX7-87" fmla="*/ 408269 w 9118424"/>
              <a:gd name="connsiteY7-88" fmla="*/ 83169 h 3910600"/>
              <a:gd name="connsiteX8-89" fmla="*/ 2419456 w 9118424"/>
              <a:gd name="connsiteY8-90" fmla="*/ 434 h 3910600"/>
              <a:gd name="connsiteX0-91" fmla="*/ 2419456 w 9146999"/>
              <a:gd name="connsiteY0-92" fmla="*/ 434 h 3910600"/>
              <a:gd name="connsiteX1-93" fmla="*/ 7014575 w 9146999"/>
              <a:gd name="connsiteY1-94" fmla="*/ 263023 h 3910600"/>
              <a:gd name="connsiteX2-95" fmla="*/ 8807905 w 9146999"/>
              <a:gd name="connsiteY2-96" fmla="*/ 78568 h 3910600"/>
              <a:gd name="connsiteX3-97" fmla="*/ 9118424 w 9146999"/>
              <a:gd name="connsiteY3-98" fmla="*/ 30883 h 3910600"/>
              <a:gd name="connsiteX4-99" fmla="*/ 9146999 w 9146999"/>
              <a:gd name="connsiteY4-100" fmla="*/ 3910600 h 3910600"/>
              <a:gd name="connsiteX5-101" fmla="*/ 2476 w 9146999"/>
              <a:gd name="connsiteY5-102" fmla="*/ 3904932 h 3910600"/>
              <a:gd name="connsiteX6-103" fmla="*/ 379 w 9146999"/>
              <a:gd name="connsiteY6-104" fmla="*/ 108284 h 3910600"/>
              <a:gd name="connsiteX7-105" fmla="*/ 408269 w 9146999"/>
              <a:gd name="connsiteY7-106" fmla="*/ 83169 h 3910600"/>
              <a:gd name="connsiteX8-107" fmla="*/ 2419456 w 9146999"/>
              <a:gd name="connsiteY8-108" fmla="*/ 434 h 3910600"/>
              <a:gd name="connsiteX0-109" fmla="*/ 2419456 w 9152430"/>
              <a:gd name="connsiteY0-110" fmla="*/ 434 h 3910600"/>
              <a:gd name="connsiteX1-111" fmla="*/ 7014575 w 9152430"/>
              <a:gd name="connsiteY1-112" fmla="*/ 263023 h 3910600"/>
              <a:gd name="connsiteX2-113" fmla="*/ 8807905 w 9152430"/>
              <a:gd name="connsiteY2-114" fmla="*/ 78568 h 3910600"/>
              <a:gd name="connsiteX3-115" fmla="*/ 9152430 w 9152430"/>
              <a:gd name="connsiteY3-116" fmla="*/ 13879 h 3910600"/>
              <a:gd name="connsiteX4-117" fmla="*/ 9146999 w 9152430"/>
              <a:gd name="connsiteY4-118" fmla="*/ 3910600 h 3910600"/>
              <a:gd name="connsiteX5-119" fmla="*/ 2476 w 9152430"/>
              <a:gd name="connsiteY5-120" fmla="*/ 3904932 h 3910600"/>
              <a:gd name="connsiteX6-121" fmla="*/ 379 w 9152430"/>
              <a:gd name="connsiteY6-122" fmla="*/ 108284 h 3910600"/>
              <a:gd name="connsiteX7-123" fmla="*/ 408269 w 9152430"/>
              <a:gd name="connsiteY7-124" fmla="*/ 83169 h 3910600"/>
              <a:gd name="connsiteX8-125" fmla="*/ 2419456 w 9152430"/>
              <a:gd name="connsiteY8-126" fmla="*/ 434 h 3910600"/>
              <a:gd name="connsiteX0-127" fmla="*/ 2419456 w 9158564"/>
              <a:gd name="connsiteY0-128" fmla="*/ 434 h 3910600"/>
              <a:gd name="connsiteX1-129" fmla="*/ 7014575 w 9158564"/>
              <a:gd name="connsiteY1-130" fmla="*/ 263023 h 3910600"/>
              <a:gd name="connsiteX2-131" fmla="*/ 8807905 w 9158564"/>
              <a:gd name="connsiteY2-132" fmla="*/ 78568 h 3910600"/>
              <a:gd name="connsiteX3-133" fmla="*/ 9152430 w 9158564"/>
              <a:gd name="connsiteY3-134" fmla="*/ 13879 h 3910600"/>
              <a:gd name="connsiteX4-135" fmla="*/ 9158335 w 9158564"/>
              <a:gd name="connsiteY4-136" fmla="*/ 3910600 h 3910600"/>
              <a:gd name="connsiteX5-137" fmla="*/ 2476 w 9158564"/>
              <a:gd name="connsiteY5-138" fmla="*/ 3904932 h 3910600"/>
              <a:gd name="connsiteX6-139" fmla="*/ 379 w 9158564"/>
              <a:gd name="connsiteY6-140" fmla="*/ 108284 h 3910600"/>
              <a:gd name="connsiteX7-141" fmla="*/ 408269 w 9158564"/>
              <a:gd name="connsiteY7-142" fmla="*/ 83169 h 3910600"/>
              <a:gd name="connsiteX8-143" fmla="*/ 2419456 w 9158564"/>
              <a:gd name="connsiteY8-144" fmla="*/ 434 h 3910600"/>
              <a:gd name="connsiteX0-145" fmla="*/ 2419456 w 9152430"/>
              <a:gd name="connsiteY0-146" fmla="*/ 434 h 3904932"/>
              <a:gd name="connsiteX1-147" fmla="*/ 7014575 w 9152430"/>
              <a:gd name="connsiteY1-148" fmla="*/ 263023 h 3904932"/>
              <a:gd name="connsiteX2-149" fmla="*/ 8807905 w 9152430"/>
              <a:gd name="connsiteY2-150" fmla="*/ 78568 h 3904932"/>
              <a:gd name="connsiteX3-151" fmla="*/ 9152430 w 9152430"/>
              <a:gd name="connsiteY3-152" fmla="*/ 13879 h 3904932"/>
              <a:gd name="connsiteX4-153" fmla="*/ 9141332 w 9152430"/>
              <a:gd name="connsiteY4-154" fmla="*/ 3904932 h 3904932"/>
              <a:gd name="connsiteX5-155" fmla="*/ 2476 w 9152430"/>
              <a:gd name="connsiteY5-156" fmla="*/ 3904932 h 3904932"/>
              <a:gd name="connsiteX6-157" fmla="*/ 379 w 9152430"/>
              <a:gd name="connsiteY6-158" fmla="*/ 108284 h 3904932"/>
              <a:gd name="connsiteX7-159" fmla="*/ 408269 w 9152430"/>
              <a:gd name="connsiteY7-160" fmla="*/ 83169 h 3904932"/>
              <a:gd name="connsiteX8-161" fmla="*/ 2419456 w 9152430"/>
              <a:gd name="connsiteY8-162" fmla="*/ 434 h 3904932"/>
              <a:gd name="connsiteX0-163" fmla="*/ 2419456 w 9152430"/>
              <a:gd name="connsiteY0-164" fmla="*/ 434 h 3904932"/>
              <a:gd name="connsiteX1-165" fmla="*/ 7014575 w 9152430"/>
              <a:gd name="connsiteY1-166" fmla="*/ 263023 h 3904932"/>
              <a:gd name="connsiteX2-167" fmla="*/ 8807905 w 9152430"/>
              <a:gd name="connsiteY2-168" fmla="*/ 78568 h 3904932"/>
              <a:gd name="connsiteX3-169" fmla="*/ 9152430 w 9152430"/>
              <a:gd name="connsiteY3-170" fmla="*/ 13879 h 3904932"/>
              <a:gd name="connsiteX4-171" fmla="*/ 9141332 w 9152430"/>
              <a:gd name="connsiteY4-172" fmla="*/ 3899264 h 3904932"/>
              <a:gd name="connsiteX5-173" fmla="*/ 2476 w 9152430"/>
              <a:gd name="connsiteY5-174" fmla="*/ 3904932 h 3904932"/>
              <a:gd name="connsiteX6-175" fmla="*/ 379 w 9152430"/>
              <a:gd name="connsiteY6-176" fmla="*/ 108284 h 3904932"/>
              <a:gd name="connsiteX7-177" fmla="*/ 408269 w 9152430"/>
              <a:gd name="connsiteY7-178" fmla="*/ 83169 h 3904932"/>
              <a:gd name="connsiteX8-179" fmla="*/ 2419456 w 9152430"/>
              <a:gd name="connsiteY8-180" fmla="*/ 434 h 3904932"/>
              <a:gd name="connsiteX0-181" fmla="*/ 2419456 w 9152430"/>
              <a:gd name="connsiteY0-182" fmla="*/ 434 h 3910600"/>
              <a:gd name="connsiteX1-183" fmla="*/ 7014575 w 9152430"/>
              <a:gd name="connsiteY1-184" fmla="*/ 263023 h 3910600"/>
              <a:gd name="connsiteX2-185" fmla="*/ 8807905 w 9152430"/>
              <a:gd name="connsiteY2-186" fmla="*/ 78568 h 3910600"/>
              <a:gd name="connsiteX3-187" fmla="*/ 9152430 w 9152430"/>
              <a:gd name="connsiteY3-188" fmla="*/ 13879 h 3910600"/>
              <a:gd name="connsiteX4-189" fmla="*/ 9141332 w 9152430"/>
              <a:gd name="connsiteY4-190" fmla="*/ 3899264 h 3910600"/>
              <a:gd name="connsiteX5-191" fmla="*/ 2476 w 9152430"/>
              <a:gd name="connsiteY5-192" fmla="*/ 3910600 h 3910600"/>
              <a:gd name="connsiteX6-193" fmla="*/ 379 w 9152430"/>
              <a:gd name="connsiteY6-194" fmla="*/ 108284 h 3910600"/>
              <a:gd name="connsiteX7-195" fmla="*/ 408269 w 9152430"/>
              <a:gd name="connsiteY7-196" fmla="*/ 83169 h 3910600"/>
              <a:gd name="connsiteX8-197" fmla="*/ 2419456 w 9152430"/>
              <a:gd name="connsiteY8-198" fmla="*/ 434 h 3910600"/>
              <a:gd name="connsiteX0-199" fmla="*/ 2419456 w 9141561"/>
              <a:gd name="connsiteY0-200" fmla="*/ 434 h 3910600"/>
              <a:gd name="connsiteX1-201" fmla="*/ 7014575 w 9141561"/>
              <a:gd name="connsiteY1-202" fmla="*/ 263023 h 3910600"/>
              <a:gd name="connsiteX2-203" fmla="*/ 8807905 w 9141561"/>
              <a:gd name="connsiteY2-204" fmla="*/ 78568 h 3910600"/>
              <a:gd name="connsiteX3-205" fmla="*/ 9135427 w 9141561"/>
              <a:gd name="connsiteY3-206" fmla="*/ 8210 h 3910600"/>
              <a:gd name="connsiteX4-207" fmla="*/ 9141332 w 9141561"/>
              <a:gd name="connsiteY4-208" fmla="*/ 3899264 h 3910600"/>
              <a:gd name="connsiteX5-209" fmla="*/ 2476 w 9141561"/>
              <a:gd name="connsiteY5-210" fmla="*/ 3910600 h 3910600"/>
              <a:gd name="connsiteX6-211" fmla="*/ 379 w 9141561"/>
              <a:gd name="connsiteY6-212" fmla="*/ 108284 h 3910600"/>
              <a:gd name="connsiteX7-213" fmla="*/ 408269 w 9141561"/>
              <a:gd name="connsiteY7-214" fmla="*/ 83169 h 3910600"/>
              <a:gd name="connsiteX8-215" fmla="*/ 2419456 w 9141561"/>
              <a:gd name="connsiteY8-216" fmla="*/ 434 h 39106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9141561" h="3910600">
                <a:moveTo>
                  <a:pt x="2419456" y="434"/>
                </a:moveTo>
                <a:cubicBezTo>
                  <a:pt x="4273407" y="-12534"/>
                  <a:pt x="5369874" y="269506"/>
                  <a:pt x="7014575" y="263023"/>
                </a:cubicBezTo>
                <a:cubicBezTo>
                  <a:pt x="7528545" y="260997"/>
                  <a:pt x="8159400" y="176658"/>
                  <a:pt x="8807905" y="78568"/>
                </a:cubicBezTo>
                <a:lnTo>
                  <a:pt x="9135427" y="8210"/>
                </a:lnTo>
                <a:cubicBezTo>
                  <a:pt x="9133617" y="1307117"/>
                  <a:pt x="9143142" y="2600357"/>
                  <a:pt x="9141332" y="3899264"/>
                </a:cubicBezTo>
                <a:lnTo>
                  <a:pt x="2476" y="3910600"/>
                </a:lnTo>
                <a:cubicBezTo>
                  <a:pt x="4365" y="2646940"/>
                  <a:pt x="-1510" y="1371944"/>
                  <a:pt x="379" y="108284"/>
                </a:cubicBezTo>
                <a:lnTo>
                  <a:pt x="408269" y="83169"/>
                </a:lnTo>
                <a:cubicBezTo>
                  <a:pt x="1142625" y="38298"/>
                  <a:pt x="1840096" y="4486"/>
                  <a:pt x="2419456" y="434"/>
                </a:cubicBezTo>
                <a:close/>
              </a:path>
            </a:pathLst>
          </a:custGeom>
          <a:solidFill>
            <a:schemeClr val="accent1">
              <a:alpha val="1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sz="3200">
              <a:solidFill>
                <a:schemeClr val="lt1"/>
              </a:solidFill>
              <a:latin typeface="汉仪雅酷黑 85W" panose="020B0904020202020204" pitchFamily="34" charset="-122"/>
              <a:ea typeface="汉仪雅酷黑 85W" panose="020B0904020202020204" pitchFamily="34" charset="-122"/>
              <a:sym typeface="汉仪雅酷黑 85W" panose="020B0904020202020204" pitchFamily="34" charset="-122"/>
            </a:endParaRPr>
          </a:p>
        </p:txBody>
      </p:sp>
      <p:sp>
        <p:nvSpPr>
          <p:cNvPr id="8" name="椭圆 22"/>
          <p:cNvSpPr/>
          <p:nvPr>
            <p:custDataLst>
              <p:tags r:id="rId5"/>
            </p:custDataLst>
          </p:nvPr>
        </p:nvSpPr>
        <p:spPr>
          <a:xfrm>
            <a:off x="2236163" y="2678452"/>
            <a:ext cx="916770" cy="916770"/>
          </a:xfrm>
          <a:prstGeom prst="ellipse">
            <a:avLst/>
          </a:prstGeom>
          <a:noFill/>
          <a:ln w="25400">
            <a:solidFill>
              <a:schemeClr val="lt1">
                <a:lumMod val="100000"/>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sz="3200">
              <a:solidFill>
                <a:schemeClr val="lt1"/>
              </a:solidFill>
              <a:latin typeface="汉仪雅酷黑 85W" panose="020B0904020202020204" pitchFamily="34" charset="-122"/>
              <a:ea typeface="汉仪雅酷黑 85W" panose="020B0904020202020204" pitchFamily="34" charset="-122"/>
              <a:sym typeface="微软雅黑" panose="020B0503020204020204" charset="-122"/>
            </a:endParaRPr>
          </a:p>
        </p:txBody>
      </p:sp>
      <p:sp>
        <p:nvSpPr>
          <p:cNvPr id="10" name="矩形 8"/>
          <p:cNvSpPr/>
          <p:nvPr>
            <p:custDataLst>
              <p:tags r:id="rId6"/>
            </p:custDataLst>
          </p:nvPr>
        </p:nvSpPr>
        <p:spPr>
          <a:xfrm>
            <a:off x="2185527" y="3782306"/>
            <a:ext cx="1017856" cy="421400"/>
          </a:xfrm>
          <a:prstGeom prst="rect">
            <a:avLst/>
          </a:prstGeom>
          <a:noFill/>
        </p:spPr>
        <p:txBody>
          <a:bodyPr wrap="none" lIns="0" tIns="0" rIns="0" bIns="0" rtlCol="0">
            <a:noAutofit/>
          </a:bodyPr>
          <a:p>
            <a:pPr algn="ctr">
              <a:spcBef>
                <a:spcPct val="0"/>
              </a:spcBef>
              <a:spcAft>
                <a:spcPct val="0"/>
              </a:spcAft>
            </a:pPr>
            <a:r>
              <a:rPr kumimoji="1" lang="en-US" altLang="zh-CN" sz="2700" b="1">
                <a:solidFill>
                  <a:schemeClr val="lt1">
                    <a:lumMod val="100000"/>
                  </a:schemeClr>
                </a:solidFill>
                <a:latin typeface="汉仪正圆-55W" panose="00020600040101010101" pitchFamily="18" charset="-122"/>
                <a:ea typeface="汉仪正圆-55W" panose="00020600040101010101" pitchFamily="18" charset="-122"/>
                <a:cs typeface="汉仪正圆-55W" panose="00020600040101010101" pitchFamily="18" charset="-122"/>
                <a:sym typeface="汉仪正圆-55W" panose="00020600040101010101" pitchFamily="18" charset="-122"/>
              </a:rPr>
              <a:t>01</a:t>
            </a:r>
            <a:endParaRPr kumimoji="1" lang="en-US" altLang="zh-CN" sz="2700" b="1">
              <a:solidFill>
                <a:schemeClr val="lt1">
                  <a:lumMod val="100000"/>
                </a:schemeClr>
              </a:solidFill>
              <a:latin typeface="汉仪正圆-55W" panose="00020600040101010101" pitchFamily="18" charset="-122"/>
              <a:ea typeface="汉仪正圆-55W" panose="00020600040101010101" pitchFamily="18" charset="-122"/>
              <a:cs typeface="汉仪正圆-55W" panose="00020600040101010101" pitchFamily="18" charset="-122"/>
              <a:sym typeface="汉仪正圆-55W" panose="00020600040101010101" pitchFamily="18" charset="-122"/>
            </a:endParaRPr>
          </a:p>
        </p:txBody>
      </p:sp>
      <p:sp>
        <p:nvSpPr>
          <p:cNvPr id="15" name="矩形 9"/>
          <p:cNvSpPr/>
          <p:nvPr>
            <p:custDataLst>
              <p:tags r:id="rId7"/>
            </p:custDataLst>
          </p:nvPr>
        </p:nvSpPr>
        <p:spPr>
          <a:xfrm>
            <a:off x="1553146" y="4637483"/>
            <a:ext cx="2282350" cy="1295706"/>
          </a:xfrm>
          <a:prstGeom prst="rect">
            <a:avLst/>
          </a:prstGeom>
        </p:spPr>
        <p:txBody>
          <a:bodyPr wrap="square" lIns="0" tIns="0" rIns="0" bIns="0">
            <a:noAutofit/>
          </a:bodyPr>
          <a:p>
            <a:pPr algn="ctr">
              <a:lnSpc>
                <a:spcPct val="150000"/>
              </a:lnSpc>
              <a:spcBef>
                <a:spcPct val="0"/>
              </a:spcBef>
              <a:spcAft>
                <a:spcPct val="0"/>
              </a:spcAft>
            </a:pPr>
            <a:r>
              <a:rPr lang="zh-CN" altLang="en-US" sz="1400">
                <a:solidFill>
                  <a:schemeClr val="lt1">
                    <a:lumMod val="100000"/>
                  </a:schemeClr>
                </a:solidFill>
                <a:latin typeface="汉仪正圆-55W" panose="00020600040101010101" pitchFamily="18" charset="-122"/>
                <a:ea typeface="汉仪正圆-55W" panose="00020600040101010101" pitchFamily="18" charset="-122"/>
                <a:cs typeface="汉仪正圆-55W" panose="00020600040101010101" pitchFamily="18" charset="-122"/>
                <a:sym typeface="汉仪正圆-55W" panose="00020600040101010101" pitchFamily="18" charset="-122"/>
              </a:rPr>
              <a:t>垂直子系统负责建筑物的干线电缆连接，实现主配线架与中间配线架，控制中心与各管理子系统间的连接。</a:t>
            </a:r>
            <a:endParaRPr lang="zh-CN" altLang="en-US" sz="1400">
              <a:solidFill>
                <a:schemeClr val="lt1">
                  <a:lumMod val="100000"/>
                </a:schemeClr>
              </a:solidFill>
              <a:latin typeface="汉仪正圆-55W" panose="00020600040101010101" pitchFamily="18" charset="-122"/>
              <a:ea typeface="汉仪正圆-55W" panose="00020600040101010101" pitchFamily="18" charset="-122"/>
              <a:cs typeface="汉仪正圆-55W" panose="00020600040101010101" pitchFamily="18" charset="-122"/>
              <a:sym typeface="汉仪正圆-55W" panose="00020600040101010101" pitchFamily="18" charset="-122"/>
            </a:endParaRPr>
          </a:p>
        </p:txBody>
      </p:sp>
      <p:sp>
        <p:nvSpPr>
          <p:cNvPr id="17" name="椭圆 24"/>
          <p:cNvSpPr/>
          <p:nvPr>
            <p:custDataLst>
              <p:tags r:id="rId8"/>
            </p:custDataLst>
          </p:nvPr>
        </p:nvSpPr>
        <p:spPr>
          <a:xfrm>
            <a:off x="5663062" y="2678452"/>
            <a:ext cx="916770" cy="916770"/>
          </a:xfrm>
          <a:prstGeom prst="ellipse">
            <a:avLst/>
          </a:prstGeom>
          <a:noFill/>
          <a:ln w="25400">
            <a:solidFill>
              <a:schemeClr val="lt1">
                <a:lumMod val="100000"/>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sz="3200">
              <a:solidFill>
                <a:schemeClr val="lt1"/>
              </a:solidFill>
              <a:latin typeface="汉仪雅酷黑 85W" panose="020B0904020202020204" pitchFamily="34" charset="-122"/>
              <a:ea typeface="汉仪雅酷黑 85W" panose="020B0904020202020204" pitchFamily="34" charset="-122"/>
              <a:sym typeface="微软雅黑" panose="020B0503020204020204" charset="-122"/>
            </a:endParaRPr>
          </a:p>
        </p:txBody>
      </p:sp>
      <p:sp>
        <p:nvSpPr>
          <p:cNvPr id="18" name="矩形 10"/>
          <p:cNvSpPr/>
          <p:nvPr>
            <p:custDataLst>
              <p:tags r:id="rId9"/>
            </p:custDataLst>
          </p:nvPr>
        </p:nvSpPr>
        <p:spPr>
          <a:xfrm>
            <a:off x="5612427" y="3774992"/>
            <a:ext cx="1017856" cy="421400"/>
          </a:xfrm>
          <a:prstGeom prst="rect">
            <a:avLst/>
          </a:prstGeom>
          <a:noFill/>
        </p:spPr>
        <p:txBody>
          <a:bodyPr wrap="none" lIns="0" tIns="0" rIns="0" bIns="0" rtlCol="0">
            <a:noAutofit/>
          </a:bodyPr>
          <a:p>
            <a:pPr algn="ctr">
              <a:spcBef>
                <a:spcPct val="0"/>
              </a:spcBef>
              <a:spcAft>
                <a:spcPct val="0"/>
              </a:spcAft>
            </a:pPr>
            <a:r>
              <a:rPr kumimoji="1" lang="en-US" altLang="zh-CN" sz="2700" b="1">
                <a:solidFill>
                  <a:schemeClr val="lt1">
                    <a:lumMod val="100000"/>
                  </a:schemeClr>
                </a:solidFill>
                <a:latin typeface="汉仪正圆-55W" panose="00020600040101010101" pitchFamily="18" charset="-122"/>
                <a:ea typeface="汉仪正圆-55W" panose="00020600040101010101" pitchFamily="18" charset="-122"/>
                <a:cs typeface="汉仪正圆-55W" panose="00020600040101010101" pitchFamily="18" charset="-122"/>
                <a:sym typeface="汉仪正圆-55W" panose="00020600040101010101" pitchFamily="18" charset="-122"/>
              </a:rPr>
              <a:t>02</a:t>
            </a:r>
            <a:endParaRPr kumimoji="1" lang="en-US" altLang="zh-CN" sz="2700" b="1">
              <a:solidFill>
                <a:schemeClr val="lt1">
                  <a:lumMod val="100000"/>
                </a:schemeClr>
              </a:solidFill>
              <a:latin typeface="汉仪正圆-55W" panose="00020600040101010101" pitchFamily="18" charset="-122"/>
              <a:ea typeface="汉仪正圆-55W" panose="00020600040101010101" pitchFamily="18" charset="-122"/>
              <a:cs typeface="汉仪正圆-55W" panose="00020600040101010101" pitchFamily="18" charset="-122"/>
              <a:sym typeface="汉仪正圆-55W" panose="00020600040101010101" pitchFamily="18" charset="-122"/>
            </a:endParaRPr>
          </a:p>
        </p:txBody>
      </p:sp>
      <p:sp>
        <p:nvSpPr>
          <p:cNvPr id="34" name="矩形 11"/>
          <p:cNvSpPr/>
          <p:nvPr>
            <p:custDataLst>
              <p:tags r:id="rId10"/>
            </p:custDataLst>
          </p:nvPr>
        </p:nvSpPr>
        <p:spPr>
          <a:xfrm>
            <a:off x="4980608" y="4630169"/>
            <a:ext cx="2282350" cy="1295706"/>
          </a:xfrm>
          <a:prstGeom prst="rect">
            <a:avLst/>
          </a:prstGeom>
        </p:spPr>
        <p:txBody>
          <a:bodyPr wrap="square" lIns="0" tIns="0" rIns="0" bIns="0">
            <a:noAutofit/>
          </a:bodyPr>
          <a:p>
            <a:pPr algn="ctr">
              <a:lnSpc>
                <a:spcPct val="150000"/>
              </a:lnSpc>
              <a:spcBef>
                <a:spcPct val="0"/>
              </a:spcBef>
              <a:spcAft>
                <a:spcPct val="0"/>
              </a:spcAft>
            </a:pPr>
            <a:r>
              <a:rPr lang="zh-CN" altLang="en-US" sz="1400">
                <a:solidFill>
                  <a:schemeClr val="lt1">
                    <a:lumMod val="100000"/>
                  </a:schemeClr>
                </a:solidFill>
                <a:latin typeface="汉仪正圆-55W" panose="00020600040101010101" pitchFamily="18" charset="-122"/>
                <a:ea typeface="汉仪正圆-55W" panose="00020600040101010101" pitchFamily="18" charset="-122"/>
                <a:cs typeface="汉仪正圆-55W" panose="00020600040101010101" pitchFamily="18" charset="-122"/>
                <a:sym typeface="汉仪正圆-55W" panose="00020600040101010101" pitchFamily="18" charset="-122"/>
              </a:rPr>
              <a:t>传输介质包括楼层之间垂直布线的内部电缆或主要单元和其他干线接线间的电缆。</a:t>
            </a:r>
            <a:endParaRPr lang="zh-CN" altLang="en-US" sz="1400">
              <a:solidFill>
                <a:schemeClr val="lt1">
                  <a:lumMod val="100000"/>
                </a:schemeClr>
              </a:solidFill>
              <a:latin typeface="汉仪正圆-55W" panose="00020600040101010101" pitchFamily="18" charset="-122"/>
              <a:ea typeface="汉仪正圆-55W" panose="00020600040101010101" pitchFamily="18" charset="-122"/>
              <a:cs typeface="汉仪正圆-55W" panose="00020600040101010101" pitchFamily="18" charset="-122"/>
              <a:sym typeface="汉仪正圆-55W" panose="00020600040101010101" pitchFamily="18" charset="-122"/>
            </a:endParaRPr>
          </a:p>
        </p:txBody>
      </p:sp>
      <p:sp>
        <p:nvSpPr>
          <p:cNvPr id="35" name="椭圆 25"/>
          <p:cNvSpPr/>
          <p:nvPr>
            <p:custDataLst>
              <p:tags r:id="rId11"/>
            </p:custDataLst>
          </p:nvPr>
        </p:nvSpPr>
        <p:spPr>
          <a:xfrm>
            <a:off x="9090525" y="2678452"/>
            <a:ext cx="916770" cy="916770"/>
          </a:xfrm>
          <a:prstGeom prst="ellipse">
            <a:avLst/>
          </a:prstGeom>
          <a:noFill/>
          <a:ln w="25400">
            <a:solidFill>
              <a:schemeClr val="lt1">
                <a:lumMod val="100000"/>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sz="3200">
              <a:solidFill>
                <a:schemeClr val="lt1"/>
              </a:solidFill>
              <a:latin typeface="汉仪雅酷黑 85W" panose="020B0904020202020204" pitchFamily="34" charset="-122"/>
              <a:ea typeface="汉仪雅酷黑 85W" panose="020B0904020202020204" pitchFamily="34" charset="-122"/>
              <a:sym typeface="微软雅黑" panose="020B0503020204020204" charset="-122"/>
            </a:endParaRPr>
          </a:p>
        </p:txBody>
      </p:sp>
      <p:sp>
        <p:nvSpPr>
          <p:cNvPr id="36" name="矩形 12"/>
          <p:cNvSpPr/>
          <p:nvPr>
            <p:custDataLst>
              <p:tags r:id="rId12"/>
            </p:custDataLst>
          </p:nvPr>
        </p:nvSpPr>
        <p:spPr>
          <a:xfrm>
            <a:off x="9039889" y="3774992"/>
            <a:ext cx="1017857" cy="421400"/>
          </a:xfrm>
          <a:prstGeom prst="rect">
            <a:avLst/>
          </a:prstGeom>
          <a:noFill/>
        </p:spPr>
        <p:txBody>
          <a:bodyPr wrap="none" lIns="0" tIns="0" rIns="0" bIns="0" rtlCol="0">
            <a:noAutofit/>
          </a:bodyPr>
          <a:p>
            <a:pPr algn="ctr">
              <a:spcBef>
                <a:spcPct val="0"/>
              </a:spcBef>
              <a:spcAft>
                <a:spcPct val="0"/>
              </a:spcAft>
            </a:pPr>
            <a:r>
              <a:rPr kumimoji="1" lang="en-US" altLang="zh-CN" sz="2700" b="1">
                <a:solidFill>
                  <a:schemeClr val="lt1">
                    <a:lumMod val="100000"/>
                  </a:schemeClr>
                </a:solidFill>
                <a:latin typeface="汉仪正圆-55W" panose="00020600040101010101" pitchFamily="18" charset="-122"/>
                <a:ea typeface="汉仪正圆-55W" panose="00020600040101010101" pitchFamily="18" charset="-122"/>
                <a:cs typeface="汉仪正圆-55W" panose="00020600040101010101" pitchFamily="18" charset="-122"/>
                <a:sym typeface="汉仪正圆-55W" panose="00020600040101010101" pitchFamily="18" charset="-122"/>
              </a:rPr>
              <a:t>03</a:t>
            </a:r>
            <a:endParaRPr kumimoji="1" lang="en-US" altLang="zh-CN" sz="2700" b="1">
              <a:solidFill>
                <a:schemeClr val="lt1">
                  <a:lumMod val="100000"/>
                </a:schemeClr>
              </a:solidFill>
              <a:latin typeface="汉仪正圆-55W" panose="00020600040101010101" pitchFamily="18" charset="-122"/>
              <a:ea typeface="汉仪正圆-55W" panose="00020600040101010101" pitchFamily="18" charset="-122"/>
              <a:cs typeface="汉仪正圆-55W" panose="00020600040101010101" pitchFamily="18" charset="-122"/>
              <a:sym typeface="汉仪正圆-55W" panose="00020600040101010101" pitchFamily="18" charset="-122"/>
            </a:endParaRPr>
          </a:p>
        </p:txBody>
      </p:sp>
      <p:sp>
        <p:nvSpPr>
          <p:cNvPr id="37" name="矩形 15"/>
          <p:cNvSpPr/>
          <p:nvPr>
            <p:custDataLst>
              <p:tags r:id="rId13"/>
            </p:custDataLst>
          </p:nvPr>
        </p:nvSpPr>
        <p:spPr>
          <a:xfrm>
            <a:off x="8407508" y="4630169"/>
            <a:ext cx="2282350" cy="1295706"/>
          </a:xfrm>
          <a:prstGeom prst="rect">
            <a:avLst/>
          </a:prstGeom>
        </p:spPr>
        <p:txBody>
          <a:bodyPr wrap="square" lIns="0" tIns="0" rIns="0" bIns="0">
            <a:noAutofit/>
          </a:bodyPr>
          <a:p>
            <a:pPr algn="ctr">
              <a:lnSpc>
                <a:spcPct val="150000"/>
              </a:lnSpc>
              <a:spcBef>
                <a:spcPct val="0"/>
              </a:spcBef>
              <a:spcAft>
                <a:spcPct val="0"/>
              </a:spcAft>
            </a:pPr>
            <a:r>
              <a:rPr lang="zh-CN" altLang="en-US" sz="1400">
                <a:solidFill>
                  <a:schemeClr val="lt1">
                    <a:lumMod val="100000"/>
                  </a:schemeClr>
                </a:solidFill>
                <a:latin typeface="汉仪正圆-55W" panose="00020600040101010101" pitchFamily="18" charset="-122"/>
                <a:ea typeface="汉仪正圆-55W" panose="00020600040101010101" pitchFamily="18" charset="-122"/>
                <a:cs typeface="汉仪正圆-55W" panose="00020600040101010101" pitchFamily="18" charset="-122"/>
                <a:sym typeface="汉仪正圆-55W" panose="00020600040101010101" pitchFamily="18" charset="-122"/>
              </a:rPr>
              <a:t>垂直子系统是综合布线系统中关键部分，确保了建筑物内不同楼层间以及与外部网络的通信连接。</a:t>
            </a:r>
            <a:endParaRPr lang="zh-CN" altLang="en-US" sz="1400">
              <a:solidFill>
                <a:schemeClr val="lt1">
                  <a:lumMod val="100000"/>
                </a:schemeClr>
              </a:solidFill>
              <a:latin typeface="汉仪正圆-55W" panose="00020600040101010101" pitchFamily="18" charset="-122"/>
              <a:ea typeface="汉仪正圆-55W" panose="00020600040101010101" pitchFamily="18" charset="-122"/>
              <a:cs typeface="汉仪正圆-55W" panose="00020600040101010101" pitchFamily="18" charset="-122"/>
              <a:sym typeface="汉仪正圆-55W" panose="00020600040101010101" pitchFamily="18" charset="-122"/>
            </a:endParaRPr>
          </a:p>
        </p:txBody>
      </p:sp>
      <p:sp>
        <p:nvSpPr>
          <p:cNvPr id="38" name="矩形 16"/>
          <p:cNvSpPr/>
          <p:nvPr>
            <p:custDataLst>
              <p:tags r:id="rId14"/>
            </p:custDataLst>
          </p:nvPr>
        </p:nvSpPr>
        <p:spPr>
          <a:xfrm>
            <a:off x="1553146" y="4225086"/>
            <a:ext cx="2283782" cy="332971"/>
          </a:xfrm>
          <a:prstGeom prst="rect">
            <a:avLst/>
          </a:prstGeom>
          <a:noFill/>
        </p:spPr>
        <p:txBody>
          <a:bodyPr wrap="square" lIns="0" tIns="0" rIns="0" bIns="0" rtlCol="0" anchor="ctr">
            <a:noAutofit/>
          </a:bodyPr>
          <a:p>
            <a:pPr algn="ctr">
              <a:spcBef>
                <a:spcPct val="0"/>
              </a:spcBef>
              <a:spcAft>
                <a:spcPct val="0"/>
              </a:spcAft>
            </a:pPr>
            <a:r>
              <a:rPr lang="zh-CN" altLang="en-US" b="1">
                <a:solidFill>
                  <a:schemeClr val="lt1">
                    <a:lumMod val="100000"/>
                  </a:schemeClr>
                </a:solidFill>
                <a:latin typeface="汉仪正圆-55W" panose="00020600040101010101" pitchFamily="18" charset="-122"/>
                <a:ea typeface="汉仪正圆-55W" panose="00020600040101010101" pitchFamily="18" charset="-122"/>
                <a:cs typeface="汉仪正圆-55W" panose="00020600040101010101" pitchFamily="18" charset="-122"/>
                <a:sym typeface="汉仪正圆-55W" panose="00020600040101010101" pitchFamily="18" charset="-122"/>
              </a:rPr>
              <a:t>垂直子系统功能</a:t>
            </a:r>
            <a:endParaRPr lang="zh-CN" altLang="en-US" b="1">
              <a:solidFill>
                <a:schemeClr val="lt1">
                  <a:lumMod val="100000"/>
                </a:schemeClr>
              </a:solidFill>
              <a:latin typeface="汉仪正圆-55W" panose="00020600040101010101" pitchFamily="18" charset="-122"/>
              <a:ea typeface="汉仪正圆-55W" panose="00020600040101010101" pitchFamily="18" charset="-122"/>
              <a:cs typeface="汉仪正圆-55W" panose="00020600040101010101" pitchFamily="18" charset="-122"/>
              <a:sym typeface="汉仪正圆-55W" panose="00020600040101010101" pitchFamily="18" charset="-122"/>
            </a:endParaRPr>
          </a:p>
        </p:txBody>
      </p:sp>
      <p:sp>
        <p:nvSpPr>
          <p:cNvPr id="39" name="矩形 17"/>
          <p:cNvSpPr/>
          <p:nvPr>
            <p:custDataLst>
              <p:tags r:id="rId15"/>
            </p:custDataLst>
          </p:nvPr>
        </p:nvSpPr>
        <p:spPr>
          <a:xfrm>
            <a:off x="4980608" y="4225086"/>
            <a:ext cx="2283782" cy="332971"/>
          </a:xfrm>
          <a:prstGeom prst="rect">
            <a:avLst/>
          </a:prstGeom>
          <a:noFill/>
        </p:spPr>
        <p:txBody>
          <a:bodyPr wrap="square" lIns="0" tIns="0" rIns="0" bIns="0" rtlCol="0" anchor="ctr">
            <a:noAutofit/>
          </a:bodyPr>
          <a:p>
            <a:pPr algn="ctr">
              <a:spcBef>
                <a:spcPct val="0"/>
              </a:spcBef>
              <a:spcAft>
                <a:spcPct val="0"/>
              </a:spcAft>
            </a:pPr>
            <a:r>
              <a:rPr lang="zh-CN" altLang="en-US" b="1">
                <a:solidFill>
                  <a:schemeClr val="lt1">
                    <a:lumMod val="100000"/>
                  </a:schemeClr>
                </a:solidFill>
                <a:latin typeface="汉仪正圆-55W" panose="00020600040101010101" pitchFamily="18" charset="-122"/>
                <a:ea typeface="汉仪正圆-55W" panose="00020600040101010101" pitchFamily="18" charset="-122"/>
                <a:cs typeface="汉仪正圆-55W" panose="00020600040101010101" pitchFamily="18" charset="-122"/>
                <a:sym typeface="汉仪正圆-55W" panose="00020600040101010101" pitchFamily="18" charset="-122"/>
              </a:rPr>
              <a:t>传输介质类型</a:t>
            </a:r>
            <a:endParaRPr lang="zh-CN" altLang="en-US" b="1">
              <a:solidFill>
                <a:schemeClr val="lt1">
                  <a:lumMod val="100000"/>
                </a:schemeClr>
              </a:solidFill>
              <a:latin typeface="汉仪正圆-55W" panose="00020600040101010101" pitchFamily="18" charset="-122"/>
              <a:ea typeface="汉仪正圆-55W" panose="00020600040101010101" pitchFamily="18" charset="-122"/>
              <a:cs typeface="汉仪正圆-55W" panose="00020600040101010101" pitchFamily="18" charset="-122"/>
              <a:sym typeface="汉仪正圆-55W" panose="00020600040101010101" pitchFamily="18" charset="-122"/>
            </a:endParaRPr>
          </a:p>
        </p:txBody>
      </p:sp>
      <p:sp>
        <p:nvSpPr>
          <p:cNvPr id="40" name="矩形 21"/>
          <p:cNvSpPr/>
          <p:nvPr>
            <p:custDataLst>
              <p:tags r:id="rId16"/>
            </p:custDataLst>
          </p:nvPr>
        </p:nvSpPr>
        <p:spPr>
          <a:xfrm>
            <a:off x="8407508" y="4225086"/>
            <a:ext cx="2283782" cy="332971"/>
          </a:xfrm>
          <a:prstGeom prst="rect">
            <a:avLst/>
          </a:prstGeom>
          <a:noFill/>
        </p:spPr>
        <p:txBody>
          <a:bodyPr wrap="square" lIns="0" tIns="0" rIns="0" bIns="0" rtlCol="0" anchor="ctr">
            <a:noAutofit/>
          </a:bodyPr>
          <a:p>
            <a:pPr algn="ctr">
              <a:spcBef>
                <a:spcPct val="0"/>
              </a:spcBef>
              <a:spcAft>
                <a:spcPct val="0"/>
              </a:spcAft>
            </a:pPr>
            <a:r>
              <a:rPr lang="zh-CN" altLang="en-US" b="1">
                <a:solidFill>
                  <a:schemeClr val="lt1">
                    <a:lumMod val="100000"/>
                  </a:schemeClr>
                </a:solidFill>
                <a:latin typeface="汉仪正圆-55W" panose="00020600040101010101" pitchFamily="18" charset="-122"/>
                <a:ea typeface="汉仪正圆-55W" panose="00020600040101010101" pitchFamily="18" charset="-122"/>
                <a:cs typeface="汉仪正圆-55W" panose="00020600040101010101" pitchFamily="18" charset="-122"/>
                <a:sym typeface="汉仪正圆-55W" panose="00020600040101010101" pitchFamily="18" charset="-122"/>
              </a:rPr>
              <a:t>垂直子系统重要性</a:t>
            </a:r>
            <a:endParaRPr lang="zh-CN" altLang="en-US" b="1">
              <a:solidFill>
                <a:schemeClr val="lt1">
                  <a:lumMod val="100000"/>
                </a:schemeClr>
              </a:solidFill>
              <a:latin typeface="汉仪正圆-55W" panose="00020600040101010101" pitchFamily="18" charset="-122"/>
              <a:ea typeface="汉仪正圆-55W" panose="00020600040101010101" pitchFamily="18" charset="-122"/>
              <a:cs typeface="汉仪正圆-55W" panose="00020600040101010101" pitchFamily="18" charset="-122"/>
              <a:sym typeface="汉仪正圆-55W" panose="00020600040101010101" pitchFamily="18" charset="-122"/>
            </a:endParaRPr>
          </a:p>
        </p:txBody>
      </p:sp>
      <p:pic>
        <p:nvPicPr>
          <p:cNvPr id="46" name="图形 1"/>
          <p:cNvPicPr>
            <a:picLocks noChangeAspect="1"/>
          </p:cNvPicPr>
          <p:nvPr>
            <p:custDataLst>
              <p:tags r:id="rId17"/>
            </p:custDataLst>
          </p:nvPr>
        </p:nvPicPr>
        <p:blipFill>
          <a:blip r:embed="rId18">
            <a:extLst>
              <a:ext uri="{96DAC541-7B7A-43D3-8B79-37D633B846F1}">
                <asvg:svgBlip xmlns:asvg="http://schemas.microsoft.com/office/drawing/2016/SVG/main" r:embed="rId19"/>
              </a:ext>
            </a:extLst>
          </a:blip>
          <a:stretch>
            <a:fillRect/>
          </a:stretch>
        </p:blipFill>
        <p:spPr>
          <a:xfrm>
            <a:off x="2455021" y="2897872"/>
            <a:ext cx="480788" cy="478322"/>
          </a:xfrm>
          <a:prstGeom prst="rect">
            <a:avLst/>
          </a:prstGeom>
        </p:spPr>
      </p:pic>
      <p:pic>
        <p:nvPicPr>
          <p:cNvPr id="47" name="图形 2"/>
          <p:cNvPicPr>
            <a:picLocks noChangeAspect="1"/>
          </p:cNvPicPr>
          <p:nvPr>
            <p:custDataLst>
              <p:tags r:id="rId20"/>
            </p:custDataLst>
          </p:nvPr>
        </p:nvPicPr>
        <p:blipFill>
          <a:blip r:embed="rId21">
            <a:extLst>
              <a:ext uri="{96DAC541-7B7A-43D3-8B79-37D633B846F1}">
                <asvg:svgBlip xmlns:asvg="http://schemas.microsoft.com/office/drawing/2016/SVG/main" r:embed="rId22"/>
              </a:ext>
            </a:extLst>
          </a:blip>
          <a:stretch>
            <a:fillRect/>
          </a:stretch>
        </p:blipFill>
        <p:spPr>
          <a:xfrm>
            <a:off x="5898236" y="2920377"/>
            <a:ext cx="448013" cy="433243"/>
          </a:xfrm>
          <a:prstGeom prst="rect">
            <a:avLst/>
          </a:prstGeom>
        </p:spPr>
      </p:pic>
      <p:pic>
        <p:nvPicPr>
          <p:cNvPr id="48" name="图形 3"/>
          <p:cNvPicPr>
            <a:picLocks noChangeAspect="1"/>
          </p:cNvPicPr>
          <p:nvPr>
            <p:custDataLst>
              <p:tags r:id="rId23"/>
            </p:custDataLst>
          </p:nvPr>
        </p:nvPicPr>
        <p:blipFill>
          <a:blip r:embed="rId24">
            <a:extLst>
              <a:ext uri="{96DAC541-7B7A-43D3-8B79-37D633B846F1}">
                <asvg:svgBlip xmlns:asvg="http://schemas.microsoft.com/office/drawing/2016/SVG/main" r:embed="rId25"/>
              </a:ext>
            </a:extLst>
          </a:blip>
          <a:stretch>
            <a:fillRect/>
          </a:stretch>
        </p:blipFill>
        <p:spPr>
          <a:xfrm>
            <a:off x="9330200" y="2897872"/>
            <a:ext cx="438870" cy="478320"/>
          </a:xfrm>
          <a:prstGeom prst="rect">
            <a:avLst/>
          </a:prstGeom>
        </p:spPr>
      </p:pic>
    </p:spTree>
    <p:custDataLst>
      <p:tags r:id="rId26"/>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8" name="矩形 287"/>
          <p:cNvSpPr/>
          <p:nvPr/>
        </p:nvSpPr>
        <p:spPr>
          <a:xfrm>
            <a:off x="3493" y="0"/>
            <a:ext cx="12191365" cy="6858000"/>
          </a:xfrm>
          <a:prstGeom prst="rect">
            <a:avLst/>
          </a:prstGeom>
          <a:gradFill>
            <a:gsLst>
              <a:gs pos="44000">
                <a:schemeClr val="bg1"/>
              </a:gs>
              <a:gs pos="100000">
                <a:srgbClr val="ABC8F0"/>
              </a:gs>
              <a:gs pos="91000">
                <a:srgbClr val="CDDFF7"/>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Sans Medium" panose="00000600000000000000" pitchFamily="2" charset="-122"/>
              <a:ea typeface="MiSans Medium" panose="00000600000000000000" pitchFamily="2" charset="-122"/>
              <a:cs typeface="MiSans Medium" panose="00000600000000000000" pitchFamily="2" charset="-122"/>
              <a:sym typeface="MiSans Medium" panose="00000600000000000000" pitchFamily="2" charset="-122"/>
            </a:endParaRPr>
          </a:p>
        </p:txBody>
      </p:sp>
      <p:grpSp>
        <p:nvGrpSpPr>
          <p:cNvPr id="149" name="组合 148"/>
          <p:cNvGrpSpPr/>
          <p:nvPr/>
        </p:nvGrpSpPr>
        <p:grpSpPr>
          <a:xfrm>
            <a:off x="11585100" y="297816"/>
            <a:ext cx="231140" cy="146050"/>
            <a:chOff x="4609" y="13051"/>
            <a:chExt cx="442" cy="400"/>
          </a:xfrm>
        </p:grpSpPr>
        <p:cxnSp>
          <p:nvCxnSpPr>
            <p:cNvPr id="150" name="直接连接符 149"/>
            <p:cNvCxnSpPr/>
            <p:nvPr/>
          </p:nvCxnSpPr>
          <p:spPr>
            <a:xfrm>
              <a:off x="4609" y="13051"/>
              <a:ext cx="443" cy="0"/>
            </a:xfrm>
            <a:prstGeom prst="line">
              <a:avLst/>
            </a:prstGeom>
            <a:noFill/>
            <a:ln w="38100" cap="rnd">
              <a:solidFill>
                <a:schemeClr val="bg1">
                  <a:alpha val="80000"/>
                </a:schemeClr>
              </a:solidFill>
              <a:round/>
            </a:ln>
            <a:extLst>
              <a:ext uri="{909E8E84-426E-40DD-AFC4-6F175D3DCCD1}">
                <a14:hiddenFill xmlns:a14="http://schemas.microsoft.com/office/drawing/2010/main">
                  <a:solidFill>
                    <a:schemeClr val="bg1"/>
                  </a:solidFill>
                </a14:hiddenFill>
              </a:ext>
            </a:extLst>
          </p:spPr>
          <p:style>
            <a:lnRef idx="2">
              <a:schemeClr val="accent1">
                <a:shade val="50000"/>
              </a:schemeClr>
            </a:lnRef>
            <a:fillRef idx="1">
              <a:schemeClr val="accent1"/>
            </a:fillRef>
            <a:effectRef idx="0">
              <a:schemeClr val="accent1"/>
            </a:effectRef>
            <a:fontRef idx="minor">
              <a:schemeClr val="lt1"/>
            </a:fontRef>
          </p:style>
        </p:cxnSp>
        <p:cxnSp>
          <p:nvCxnSpPr>
            <p:cNvPr id="151" name="直接连接符 150"/>
            <p:cNvCxnSpPr/>
            <p:nvPr/>
          </p:nvCxnSpPr>
          <p:spPr>
            <a:xfrm>
              <a:off x="4609" y="13251"/>
              <a:ext cx="443" cy="0"/>
            </a:xfrm>
            <a:prstGeom prst="line">
              <a:avLst/>
            </a:prstGeom>
            <a:noFill/>
            <a:ln w="38100" cap="rnd">
              <a:solidFill>
                <a:schemeClr val="bg1">
                  <a:alpha val="80000"/>
                </a:schemeClr>
              </a:solidFill>
              <a:round/>
            </a:ln>
            <a:extLst>
              <a:ext uri="{909E8E84-426E-40DD-AFC4-6F175D3DCCD1}">
                <a14:hiddenFill xmlns:a14="http://schemas.microsoft.com/office/drawing/2010/main">
                  <a:solidFill>
                    <a:schemeClr val="bg1"/>
                  </a:solidFill>
                </a14:hiddenFill>
              </a:ext>
            </a:extLst>
          </p:spPr>
          <p:style>
            <a:lnRef idx="2">
              <a:schemeClr val="accent1">
                <a:shade val="50000"/>
              </a:schemeClr>
            </a:lnRef>
            <a:fillRef idx="1">
              <a:schemeClr val="accent1"/>
            </a:fillRef>
            <a:effectRef idx="0">
              <a:schemeClr val="accent1"/>
            </a:effectRef>
            <a:fontRef idx="minor">
              <a:schemeClr val="lt1"/>
            </a:fontRef>
          </p:style>
        </p:cxnSp>
        <p:cxnSp>
          <p:nvCxnSpPr>
            <p:cNvPr id="152" name="直接连接符 151"/>
            <p:cNvCxnSpPr/>
            <p:nvPr/>
          </p:nvCxnSpPr>
          <p:spPr>
            <a:xfrm>
              <a:off x="4609" y="13451"/>
              <a:ext cx="443" cy="0"/>
            </a:xfrm>
            <a:prstGeom prst="line">
              <a:avLst/>
            </a:prstGeom>
            <a:noFill/>
            <a:ln w="38100" cap="rnd">
              <a:solidFill>
                <a:schemeClr val="bg1">
                  <a:alpha val="80000"/>
                </a:schemeClr>
              </a:solidFill>
              <a:round/>
            </a:ln>
            <a:extLst>
              <a:ext uri="{909E8E84-426E-40DD-AFC4-6F175D3DCCD1}">
                <a14:hiddenFill xmlns:a14="http://schemas.microsoft.com/office/drawing/2010/main">
                  <a:solidFill>
                    <a:schemeClr val="bg1"/>
                  </a:solidFill>
                </a14:hiddenFill>
              </a:ext>
            </a:extLst>
          </p:spPr>
          <p:style>
            <a:lnRef idx="2">
              <a:schemeClr val="accent1">
                <a:shade val="50000"/>
              </a:schemeClr>
            </a:lnRef>
            <a:fillRef idx="1">
              <a:schemeClr val="accent1"/>
            </a:fillRef>
            <a:effectRef idx="0">
              <a:schemeClr val="accent1"/>
            </a:effectRef>
            <a:fontRef idx="minor">
              <a:schemeClr val="lt1"/>
            </a:fontRef>
          </p:style>
        </p:cxnSp>
      </p:grpSp>
      <p:sp>
        <p:nvSpPr>
          <p:cNvPr id="46" name="任意多边形 45"/>
          <p:cNvSpPr/>
          <p:nvPr/>
        </p:nvSpPr>
        <p:spPr>
          <a:xfrm flipH="1">
            <a:off x="0" y="4829810"/>
            <a:ext cx="3047365" cy="2028190"/>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10454" h="6957">
                <a:moveTo>
                  <a:pt x="8635" y="0"/>
                </a:moveTo>
                <a:cubicBezTo>
                  <a:pt x="9230" y="0"/>
                  <a:pt x="9811" y="59"/>
                  <a:pt x="10373" y="171"/>
                </a:cubicBezTo>
                <a:lnTo>
                  <a:pt x="10454" y="188"/>
                </a:lnTo>
                <a:lnTo>
                  <a:pt x="10454" y="6957"/>
                </a:lnTo>
                <a:lnTo>
                  <a:pt x="0" y="6957"/>
                </a:lnTo>
                <a:lnTo>
                  <a:pt x="2" y="6947"/>
                </a:lnTo>
                <a:cubicBezTo>
                  <a:pt x="867" y="2975"/>
                  <a:pt x="4403" y="0"/>
                  <a:pt x="8635" y="0"/>
                </a:cubicBezTo>
                <a:close/>
              </a:path>
            </a:pathLst>
          </a:custGeom>
          <a:gradFill>
            <a:gsLst>
              <a:gs pos="0">
                <a:srgbClr val="51BCFF"/>
              </a:gs>
              <a:gs pos="100000">
                <a:srgbClr val="014BBA"/>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latin typeface="MiSans Medium" panose="00000600000000000000" pitchFamily="2" charset="-122"/>
              <a:ea typeface="MiSans Medium" panose="00000600000000000000" pitchFamily="2" charset="-122"/>
              <a:cs typeface="MiSans Medium" panose="00000600000000000000" pitchFamily="2" charset="-122"/>
              <a:sym typeface="+mn-ea"/>
            </a:endParaRPr>
          </a:p>
        </p:txBody>
      </p:sp>
      <p:sp>
        <p:nvSpPr>
          <p:cNvPr id="47" name="任意多边形 46"/>
          <p:cNvSpPr/>
          <p:nvPr/>
        </p:nvSpPr>
        <p:spPr>
          <a:xfrm flipV="1">
            <a:off x="10818495" y="0"/>
            <a:ext cx="1373505" cy="914400"/>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10454" h="6957">
                <a:moveTo>
                  <a:pt x="8635" y="0"/>
                </a:moveTo>
                <a:cubicBezTo>
                  <a:pt x="9230" y="0"/>
                  <a:pt x="9811" y="59"/>
                  <a:pt x="10373" y="171"/>
                </a:cubicBezTo>
                <a:lnTo>
                  <a:pt x="10454" y="188"/>
                </a:lnTo>
                <a:lnTo>
                  <a:pt x="10454" y="6957"/>
                </a:lnTo>
                <a:lnTo>
                  <a:pt x="0" y="6957"/>
                </a:lnTo>
                <a:lnTo>
                  <a:pt x="2" y="6947"/>
                </a:lnTo>
                <a:cubicBezTo>
                  <a:pt x="867" y="2975"/>
                  <a:pt x="4403" y="0"/>
                  <a:pt x="8635" y="0"/>
                </a:cubicBezTo>
                <a:close/>
              </a:path>
            </a:pathLst>
          </a:custGeom>
          <a:gradFill>
            <a:gsLst>
              <a:gs pos="0">
                <a:srgbClr val="51BCFF"/>
              </a:gs>
              <a:gs pos="100000">
                <a:srgbClr val="014BBA"/>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latin typeface="MiSans Medium" panose="00000600000000000000" pitchFamily="2" charset="-122"/>
              <a:ea typeface="MiSans Medium" panose="00000600000000000000" pitchFamily="2" charset="-122"/>
              <a:cs typeface="MiSans Medium" panose="00000600000000000000" pitchFamily="2" charset="-122"/>
              <a:sym typeface="+mn-ea"/>
            </a:endParaRPr>
          </a:p>
        </p:txBody>
      </p:sp>
      <p:grpSp>
        <p:nvGrpSpPr>
          <p:cNvPr id="80" name="组合 79"/>
          <p:cNvGrpSpPr/>
          <p:nvPr/>
        </p:nvGrpSpPr>
        <p:grpSpPr>
          <a:xfrm>
            <a:off x="11077735" y="6404928"/>
            <a:ext cx="716915" cy="133350"/>
            <a:chOff x="17480" y="10245"/>
            <a:chExt cx="1129" cy="210"/>
          </a:xfrm>
        </p:grpSpPr>
        <p:sp>
          <p:nvSpPr>
            <p:cNvPr id="81" name="椭圆 80"/>
            <p:cNvSpPr/>
            <p:nvPr/>
          </p:nvSpPr>
          <p:spPr>
            <a:xfrm>
              <a:off x="17480" y="10245"/>
              <a:ext cx="210" cy="210"/>
            </a:xfrm>
            <a:prstGeom prst="ellipse">
              <a:avLst/>
            </a:prstGeom>
            <a:noFill/>
            <a:ln w="38100" cap="rnd">
              <a:solidFill>
                <a:srgbClr val="0084E9">
                  <a:alpha val="80000"/>
                </a:srgbClr>
              </a:solidFill>
              <a:round/>
            </a:ln>
            <a:extLst>
              <a:ext uri="{909E8E84-426E-40DD-AFC4-6F175D3DCCD1}">
                <a14:hiddenFill xmlns:a14="http://schemas.microsoft.com/office/drawing/2010/main">
                  <a:solidFill>
                    <a:schemeClr val="bg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Sans Medium" panose="00000600000000000000" pitchFamily="2" charset="-122"/>
                <a:ea typeface="MiSans Medium" panose="00000600000000000000" pitchFamily="2" charset="-122"/>
                <a:cs typeface="MiSans Medium" panose="00000600000000000000" pitchFamily="2" charset="-122"/>
                <a:sym typeface="MiSans Medium" panose="00000600000000000000" pitchFamily="2" charset="-122"/>
              </a:endParaRPr>
            </a:p>
          </p:txBody>
        </p:sp>
        <p:sp>
          <p:nvSpPr>
            <p:cNvPr id="82" name="等腰三角形 81"/>
            <p:cNvSpPr/>
            <p:nvPr/>
          </p:nvSpPr>
          <p:spPr>
            <a:xfrm>
              <a:off x="17955" y="10260"/>
              <a:ext cx="209" cy="180"/>
            </a:xfrm>
            <a:prstGeom prst="triangle">
              <a:avLst/>
            </a:prstGeom>
            <a:noFill/>
            <a:ln w="38100" cap="rnd">
              <a:solidFill>
                <a:srgbClr val="0084E9">
                  <a:alpha val="80000"/>
                </a:srgbClr>
              </a:solidFill>
              <a:round/>
            </a:ln>
            <a:extLst>
              <a:ext uri="{909E8E84-426E-40DD-AFC4-6F175D3DCCD1}">
                <a14:hiddenFill xmlns:a14="http://schemas.microsoft.com/office/drawing/2010/main">
                  <a:solidFill>
                    <a:schemeClr val="bg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latin typeface="MiSans Medium" panose="00000600000000000000" pitchFamily="2" charset="-122"/>
                <a:ea typeface="MiSans Medium" panose="00000600000000000000" pitchFamily="2" charset="-122"/>
                <a:cs typeface="MiSans Medium" panose="00000600000000000000" pitchFamily="2" charset="-122"/>
                <a:sym typeface="+mn-ea"/>
              </a:endParaRPr>
            </a:p>
          </p:txBody>
        </p:sp>
        <p:sp>
          <p:nvSpPr>
            <p:cNvPr id="83" name="矩形 82"/>
            <p:cNvSpPr/>
            <p:nvPr/>
          </p:nvSpPr>
          <p:spPr>
            <a:xfrm>
              <a:off x="18429" y="10260"/>
              <a:ext cx="180" cy="180"/>
            </a:xfrm>
            <a:prstGeom prst="rect">
              <a:avLst/>
            </a:prstGeom>
            <a:noFill/>
            <a:ln w="38100" cap="rnd">
              <a:solidFill>
                <a:srgbClr val="0084E9">
                  <a:alpha val="80000"/>
                </a:srgbClr>
              </a:solidFill>
              <a:round/>
            </a:ln>
            <a:extLst>
              <a:ext uri="{909E8E84-426E-40DD-AFC4-6F175D3DCCD1}">
                <a14:hiddenFill xmlns:a14="http://schemas.microsoft.com/office/drawing/2010/main">
                  <a:solidFill>
                    <a:schemeClr val="bg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latin typeface="MiSans Medium" panose="00000600000000000000" pitchFamily="2" charset="-122"/>
                <a:ea typeface="MiSans Medium" panose="00000600000000000000" pitchFamily="2" charset="-122"/>
                <a:cs typeface="MiSans Medium" panose="00000600000000000000" pitchFamily="2" charset="-122"/>
                <a:sym typeface="+mn-ea"/>
              </a:endParaRPr>
            </a:p>
          </p:txBody>
        </p:sp>
      </p:grpSp>
      <p:pic>
        <p:nvPicPr>
          <p:cNvPr id="3" name="图片 2" descr="976"/>
          <p:cNvPicPr>
            <a:picLocks noChangeAspect="1"/>
          </p:cNvPicPr>
          <p:nvPr/>
        </p:nvPicPr>
        <p:blipFill>
          <a:blip r:embed="rId1"/>
          <a:stretch>
            <a:fillRect/>
          </a:stretch>
        </p:blipFill>
        <p:spPr>
          <a:xfrm>
            <a:off x="764540" y="1296670"/>
            <a:ext cx="4970145" cy="4643755"/>
          </a:xfrm>
          <a:prstGeom prst="rect">
            <a:avLst/>
          </a:prstGeom>
        </p:spPr>
      </p:pic>
      <p:sp>
        <p:nvSpPr>
          <p:cNvPr id="21" name="视佐3-1"/>
          <p:cNvSpPr txBox="1"/>
          <p:nvPr>
            <p:custDataLst>
              <p:tags r:id="rId2"/>
            </p:custDataLst>
          </p:nvPr>
        </p:nvSpPr>
        <p:spPr>
          <a:xfrm>
            <a:off x="6026785" y="1913890"/>
            <a:ext cx="5963285" cy="2584450"/>
          </a:xfrm>
          <a:prstGeom prst="rect">
            <a:avLst/>
          </a:prstGeom>
          <a:noFill/>
        </p:spPr>
        <p:txBody>
          <a:bodyPr wrap="square" rtlCol="0">
            <a:spAutoFit/>
          </a:bodyPr>
          <a:lstStyle/>
          <a:p>
            <a:pPr indent="0" fontAlgn="auto">
              <a:lnSpc>
                <a:spcPct val="150000"/>
              </a:lnSpc>
            </a:pPr>
            <a:r>
              <a:rPr lang="zh-CN" altLang="en-US" sz="5400">
                <a:solidFill>
                  <a:srgbClr val="0084E9"/>
                </a:solidFill>
                <a:latin typeface="MiSans Semibold" panose="00000700000000000000" charset="-122"/>
                <a:ea typeface="MiSans Semibold" panose="00000700000000000000" charset="-122"/>
                <a:cs typeface="思源黑体 CN Medium" panose="020B0600000000000000" charset="-122"/>
                <a:sym typeface="MiSans Medium" panose="00000600000000000000" pitchFamily="2" charset="-122"/>
              </a:rPr>
              <a:t>单元一　</a:t>
            </a:r>
            <a:endParaRPr lang="zh-CN" altLang="en-US" sz="5400">
              <a:solidFill>
                <a:srgbClr val="0084E9"/>
              </a:solidFill>
              <a:latin typeface="MiSans Semibold" panose="00000700000000000000" charset="-122"/>
              <a:ea typeface="MiSans Semibold" panose="00000700000000000000" charset="-122"/>
              <a:cs typeface="思源黑体 CN Medium" panose="020B0600000000000000" charset="-122"/>
              <a:sym typeface="MiSans Medium" panose="00000600000000000000" pitchFamily="2" charset="-122"/>
            </a:endParaRPr>
          </a:p>
          <a:p>
            <a:pPr indent="0" fontAlgn="auto">
              <a:lnSpc>
                <a:spcPct val="150000"/>
              </a:lnSpc>
            </a:pPr>
            <a:r>
              <a:rPr lang="zh-CN" altLang="en-US" sz="5400">
                <a:solidFill>
                  <a:srgbClr val="0084E9"/>
                </a:solidFill>
                <a:latin typeface="MiSans Semibold" panose="00000700000000000000" charset="-122"/>
                <a:ea typeface="MiSans Semibold" panose="00000700000000000000" charset="-122"/>
                <a:cs typeface="思源黑体 CN Medium" panose="020B0600000000000000" charset="-122"/>
                <a:sym typeface="MiSans Medium" panose="00000600000000000000" pitchFamily="2" charset="-122"/>
              </a:rPr>
              <a:t>网络综合布线基础</a:t>
            </a:r>
            <a:endParaRPr lang="zh-CN" altLang="en-US" sz="5400">
              <a:solidFill>
                <a:srgbClr val="0084E9"/>
              </a:solidFill>
              <a:latin typeface="MiSans Semibold" panose="00000700000000000000" charset="-122"/>
              <a:ea typeface="MiSans Semibold" panose="00000700000000000000" charset="-122"/>
              <a:cs typeface="思源黑体 CN Medium" panose="020B0600000000000000" charset="-122"/>
              <a:sym typeface="MiSans Medium" panose="00000600000000000000" pitchFamily="2" charset="-122"/>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任意多边形 8"/>
          <p:cNvSpPr/>
          <p:nvPr>
            <p:custDataLst>
              <p:tags r:id="rId1"/>
            </p:custDataLst>
          </p:nvPr>
        </p:nvSpPr>
        <p:spPr>
          <a:xfrm>
            <a:off x="6922135" y="103505"/>
            <a:ext cx="5280660" cy="6681470"/>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8316" h="10522">
                <a:moveTo>
                  <a:pt x="5703" y="0"/>
                </a:moveTo>
                <a:cubicBezTo>
                  <a:pt x="6632" y="0"/>
                  <a:pt x="7510" y="205"/>
                  <a:pt x="8286" y="569"/>
                </a:cubicBezTo>
                <a:lnTo>
                  <a:pt x="8316" y="584"/>
                </a:lnTo>
                <a:lnTo>
                  <a:pt x="8316" y="9938"/>
                </a:lnTo>
                <a:lnTo>
                  <a:pt x="8286" y="9953"/>
                </a:lnTo>
                <a:cubicBezTo>
                  <a:pt x="7510" y="10317"/>
                  <a:pt x="6632" y="10522"/>
                  <a:pt x="5703" y="10522"/>
                </a:cubicBezTo>
                <a:cubicBezTo>
                  <a:pt x="2554" y="10522"/>
                  <a:pt x="0" y="8166"/>
                  <a:pt x="0" y="5262"/>
                </a:cubicBezTo>
                <a:cubicBezTo>
                  <a:pt x="0" y="2356"/>
                  <a:pt x="2554" y="0"/>
                  <a:pt x="5703" y="0"/>
                </a:cubicBezTo>
                <a:close/>
              </a:path>
            </a:pathLst>
          </a:custGeom>
          <a:solidFill>
            <a:schemeClr val="accent1">
              <a:lumMod val="40000"/>
              <a:lumOff val="60000"/>
              <a:alpha val="35000"/>
            </a:schemeClr>
          </a:solidFill>
          <a:ln>
            <a:solidFill>
              <a:schemeClr val="accent1">
                <a:alpha val="15000"/>
              </a:schemeClr>
            </a:solid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p>
            <a:pPr algn="ctr"/>
            <a:endParaRPr lang="zh-CN" altLang="en-US">
              <a:latin typeface="汉仪雅酷黑 85W" panose="020B0904020202020204" pitchFamily="34" charset="-122"/>
              <a:ea typeface="汉仪正圆-55W" panose="00020600040101010101" pitchFamily="18" charset="-122"/>
              <a:sym typeface="汉仪雅酷黑 85W" panose="020B0904020202020204" pitchFamily="34" charset="-122"/>
            </a:endParaRPr>
          </a:p>
        </p:txBody>
      </p:sp>
      <p:pic>
        <p:nvPicPr>
          <p:cNvPr id="18" name="图片 17" descr="/data/temp/b0d8a7d4-62ee-11f0-a51a-8e06d51a45ee.jpg@base@tag=imgScale&amp;m=1&amp;w=1423&amp;h=1781&amp;q=95b0d8a7d4-62ee-11f0-a51a-8e06d51a45ee"/>
          <p:cNvPicPr>
            <a:picLocks noChangeAspect="1"/>
          </p:cNvPicPr>
          <p:nvPr>
            <p:custDataLst>
              <p:tags r:id="rId2"/>
            </p:custDataLst>
          </p:nvPr>
        </p:nvPicPr>
        <p:blipFill>
          <a:blip r:embed="rId3"/>
          <a:srcRect b="6104"/>
          <a:stretch>
            <a:fillRect/>
          </a:stretch>
        </p:blipFill>
        <p:spPr>
          <a:xfrm>
            <a:off x="7077075" y="229870"/>
            <a:ext cx="5126355" cy="6417945"/>
          </a:xfrm>
          <a:custGeom>
            <a:avLst/>
            <a:gdLst/>
            <a:ahLst/>
            <a:cxnLst>
              <a:cxn ang="3">
                <a:pos x="hc" y="t"/>
              </a:cxn>
              <a:cxn ang="cd2">
                <a:pos x="l" y="vc"/>
              </a:cxn>
              <a:cxn ang="cd4">
                <a:pos x="hc" y="b"/>
              </a:cxn>
              <a:cxn ang="0">
                <a:pos x="r" y="vc"/>
              </a:cxn>
            </a:cxnLst>
            <a:rect l="l" t="t" r="r" b="b"/>
            <a:pathLst>
              <a:path w="8073" h="10107">
                <a:moveTo>
                  <a:pt x="5479" y="0"/>
                </a:moveTo>
                <a:cubicBezTo>
                  <a:pt x="6400" y="0"/>
                  <a:pt x="7269" y="210"/>
                  <a:pt x="8031" y="581"/>
                </a:cubicBezTo>
                <a:lnTo>
                  <a:pt x="8073" y="602"/>
                </a:lnTo>
                <a:lnTo>
                  <a:pt x="8073" y="9505"/>
                </a:lnTo>
                <a:lnTo>
                  <a:pt x="8031" y="9526"/>
                </a:lnTo>
                <a:cubicBezTo>
                  <a:pt x="7269" y="9897"/>
                  <a:pt x="6400" y="10107"/>
                  <a:pt x="5479" y="10107"/>
                </a:cubicBezTo>
                <a:cubicBezTo>
                  <a:pt x="2453" y="10107"/>
                  <a:pt x="0" y="7844"/>
                  <a:pt x="0" y="5054"/>
                </a:cubicBezTo>
                <a:cubicBezTo>
                  <a:pt x="0" y="2263"/>
                  <a:pt x="2453" y="0"/>
                  <a:pt x="5479" y="0"/>
                </a:cubicBezTo>
                <a:close/>
              </a:path>
            </a:pathLst>
          </a:custGeom>
          <a:solidFill>
            <a:schemeClr val="accent1">
              <a:alpha val="35000"/>
            </a:schemeClr>
          </a:solidFill>
          <a:ln>
            <a:solidFill>
              <a:schemeClr val="accent1">
                <a:alpha val="10000"/>
              </a:schemeClr>
            </a:solidFill>
          </a:ln>
        </p:spPr>
      </p:pic>
      <p:sp>
        <p:nvSpPr>
          <p:cNvPr id="2" name="标题 1"/>
          <p:cNvSpPr>
            <a:spLocks noGrp="1"/>
          </p:cNvSpPr>
          <p:nvPr>
            <p:ph type="title" idx="4294967295"/>
            <p:custDataLst>
              <p:tags r:id="rId4"/>
            </p:custDataLst>
          </p:nvPr>
        </p:nvSpPr>
        <p:spPr>
          <a:xfrm>
            <a:off x="760095" y="608330"/>
            <a:ext cx="5532755" cy="494665"/>
          </a:xfrm>
        </p:spPr>
        <p:txBody>
          <a:bodyPr/>
          <a:lstStyle/>
          <a:p>
            <a:r>
              <a:rPr lang="zh-CN" altLang="en-US" sz="2800">
                <a:solidFill>
                  <a:schemeClr val="accent3"/>
                </a:solidFill>
              </a:rPr>
              <a:t>管理间子系统</a:t>
            </a:r>
            <a:endParaRPr lang="zh-CN" altLang="en-US" sz="2800">
              <a:solidFill>
                <a:schemeClr val="accent3"/>
              </a:solidFill>
            </a:endParaRPr>
          </a:p>
        </p:txBody>
      </p:sp>
      <p:sp>
        <p:nvSpPr>
          <p:cNvPr id="3" name="边界"/>
          <p:cNvSpPr/>
          <p:nvPr>
            <p:custDataLst>
              <p:tags r:id="rId5"/>
            </p:custDataLst>
          </p:nvPr>
        </p:nvSpPr>
        <p:spPr>
          <a:xfrm>
            <a:off x="600352" y="1673860"/>
            <a:ext cx="5184222" cy="4574538"/>
          </a:xfrm>
          <a:prstGeom prst="rect">
            <a:avLst/>
          </a:prstGeom>
          <a:solidFill>
            <a:srgbClr val="FFFFFF">
              <a:alpha val="0"/>
            </a:srgbClr>
          </a:solidFill>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olidFill>
                <a:schemeClr val="lt1"/>
              </a:solidFill>
              <a:latin typeface="汉仪雅酷黑 85W" panose="020B0904020202020204" pitchFamily="34" charset="-122"/>
              <a:ea typeface="汉仪正圆-55W" panose="00020600040101010101" pitchFamily="18" charset="-122"/>
              <a:cs typeface="微软雅黑" panose="020B0503020204020204" charset="-122"/>
              <a:sym typeface="汉仪正圆-55W" panose="00020600040101010101" pitchFamily="18" charset="-122"/>
            </a:endParaRPr>
          </a:p>
        </p:txBody>
      </p:sp>
      <p:sp>
        <p:nvSpPr>
          <p:cNvPr id="4" name="矩形 26"/>
          <p:cNvSpPr/>
          <p:nvPr>
            <p:custDataLst>
              <p:tags r:id="rId6"/>
            </p:custDataLst>
          </p:nvPr>
        </p:nvSpPr>
        <p:spPr>
          <a:xfrm>
            <a:off x="599081" y="1694183"/>
            <a:ext cx="408997" cy="332151"/>
          </a:xfrm>
          <a:prstGeom prst="rect">
            <a:avLst/>
          </a:prstGeom>
          <a:noFill/>
        </p:spPr>
        <p:txBody>
          <a:bodyPr wrap="none" lIns="0" tIns="36195" bIns="0" rtlCol="0" anchor="b" anchorCtr="0"/>
          <a:p>
            <a:pPr algn="l">
              <a:spcBef>
                <a:spcPct val="0"/>
              </a:spcBef>
              <a:spcAft>
                <a:spcPct val="0"/>
              </a:spcAft>
            </a:pPr>
            <a:r>
              <a:rPr lang="en-US" altLang="zh-CN" sz="2400" b="1" dirty="0">
                <a:solidFill>
                  <a:schemeClr val="accent1"/>
                </a:solidFill>
                <a:latin typeface="汉仪正圆-55W" panose="00020600040101010101" pitchFamily="18" charset="-122"/>
                <a:ea typeface="汉仪正圆-55W" panose="00020600040101010101" pitchFamily="18" charset="-122"/>
                <a:cs typeface="汉仪正圆-55W" panose="00020600040101010101" pitchFamily="18" charset="-122"/>
                <a:sym typeface="汉仪正圆-55W" panose="00020600040101010101" pitchFamily="18" charset="-122"/>
              </a:rPr>
              <a:t>01</a:t>
            </a:r>
            <a:endParaRPr lang="en-US" altLang="zh-CN" sz="2400" b="1" dirty="0">
              <a:solidFill>
                <a:schemeClr val="accent1"/>
              </a:solidFill>
              <a:latin typeface="汉仪正圆-55W" panose="00020600040101010101" pitchFamily="18" charset="-122"/>
              <a:ea typeface="汉仪正圆-55W" panose="00020600040101010101" pitchFamily="18" charset="-122"/>
              <a:cs typeface="汉仪正圆-55W" panose="00020600040101010101" pitchFamily="18" charset="-122"/>
              <a:sym typeface="汉仪正圆-55W" panose="00020600040101010101" pitchFamily="18" charset="-122"/>
            </a:endParaRPr>
          </a:p>
        </p:txBody>
      </p:sp>
      <p:sp>
        <p:nvSpPr>
          <p:cNvPr id="6" name="矩形 27"/>
          <p:cNvSpPr/>
          <p:nvPr>
            <p:custDataLst>
              <p:tags r:id="rId7"/>
            </p:custDataLst>
          </p:nvPr>
        </p:nvSpPr>
        <p:spPr>
          <a:xfrm>
            <a:off x="1115408" y="1678306"/>
            <a:ext cx="4669166" cy="340407"/>
          </a:xfrm>
          <a:prstGeom prst="rect">
            <a:avLst/>
          </a:prstGeom>
          <a:noFill/>
        </p:spPr>
        <p:txBody>
          <a:bodyPr wrap="square" bIns="36195" rtlCol="0" anchor="ctr" anchorCtr="0">
            <a:noAutofit/>
          </a:bodyPr>
          <a:p>
            <a:pPr>
              <a:spcBef>
                <a:spcPct val="0"/>
              </a:spcBef>
              <a:spcAft>
                <a:spcPct val="0"/>
              </a:spcAft>
            </a:pPr>
            <a:r>
              <a:rPr lang="zh-CN" altLang="en-US" b="1" dirty="0">
                <a:solidFill>
                  <a:schemeClr val="accent1"/>
                </a:solidFill>
                <a:latin typeface="汉仪正圆-55W" panose="00020600040101010101" pitchFamily="18" charset="-122"/>
                <a:ea typeface="汉仪正圆-55W" panose="00020600040101010101" pitchFamily="18" charset="-122"/>
                <a:cs typeface="汉仪正圆-55W" panose="00020600040101010101" pitchFamily="18" charset="-122"/>
                <a:sym typeface="汉仪正圆-55W" panose="00020600040101010101" pitchFamily="18" charset="-122"/>
              </a:rPr>
              <a:t>管理间子系统作用</a:t>
            </a:r>
            <a:endParaRPr lang="zh-CN" altLang="en-US" b="1" dirty="0">
              <a:solidFill>
                <a:schemeClr val="accent1"/>
              </a:solidFill>
              <a:latin typeface="汉仪正圆-55W" panose="00020600040101010101" pitchFamily="18" charset="-122"/>
              <a:ea typeface="汉仪正圆-55W" panose="00020600040101010101" pitchFamily="18" charset="-122"/>
              <a:cs typeface="汉仪正圆-55W" panose="00020600040101010101" pitchFamily="18" charset="-122"/>
              <a:sym typeface="汉仪正圆-55W" panose="00020600040101010101" pitchFamily="18" charset="-122"/>
            </a:endParaRPr>
          </a:p>
        </p:txBody>
      </p:sp>
      <p:sp>
        <p:nvSpPr>
          <p:cNvPr id="7" name="矩形 28"/>
          <p:cNvSpPr/>
          <p:nvPr>
            <p:custDataLst>
              <p:tags r:id="rId8"/>
            </p:custDataLst>
          </p:nvPr>
        </p:nvSpPr>
        <p:spPr>
          <a:xfrm>
            <a:off x="1114138" y="2032685"/>
            <a:ext cx="4669166" cy="1084095"/>
          </a:xfrm>
          <a:prstGeom prst="rect">
            <a:avLst/>
          </a:prstGeom>
          <a:ln>
            <a:noFill/>
            <a:prstDash val="sysDash"/>
          </a:ln>
        </p:spPr>
        <p:txBody>
          <a:bodyPr vert="horz" wrap="square" lIns="90170" tIns="46990" rIns="90170" bIns="46990" rtlCol="0" anchor="t" anchorCtr="0">
            <a:noAutofit/>
          </a:bodyPr>
          <a:p>
            <a:pPr>
              <a:lnSpc>
                <a:spcPct val="150000"/>
              </a:lnSpc>
              <a:spcBef>
                <a:spcPct val="0"/>
              </a:spcBef>
              <a:spcAft>
                <a:spcPct val="0"/>
              </a:spcAft>
            </a:pPr>
            <a:r>
              <a:rPr lang="zh-CN" altLang="en-US" sz="1600" dirty="0">
                <a:ln>
                  <a:noFill/>
                  <a:prstDash val="sysDot"/>
                </a:ln>
                <a:solidFill>
                  <a:schemeClr val="tx1">
                    <a:lumMod val="85000"/>
                    <a:lumOff val="15000"/>
                  </a:schemeClr>
                </a:solidFill>
                <a:latin typeface="汉仪正圆-55W" panose="00020600040101010101" pitchFamily="18" charset="-122"/>
                <a:ea typeface="汉仪正圆-55W" panose="00020600040101010101" pitchFamily="18" charset="-122"/>
                <a:cs typeface="汉仪正圆-55W" panose="00020600040101010101" pitchFamily="18" charset="-122"/>
                <a:sym typeface="汉仪正圆-55W" panose="00020600040101010101" pitchFamily="18" charset="-122"/>
              </a:rPr>
              <a:t>管理间子系统是连接垂直子系统和水平子系统的设备，主要用来安装建筑物配线设备，如楼层机柜、配线架、交换机等。</a:t>
            </a:r>
            <a:endParaRPr lang="zh-CN" altLang="en-US" sz="1600" dirty="0">
              <a:ln>
                <a:noFill/>
                <a:prstDash val="sysDot"/>
              </a:ln>
              <a:solidFill>
                <a:schemeClr val="tx1">
                  <a:lumMod val="85000"/>
                  <a:lumOff val="15000"/>
                </a:schemeClr>
              </a:solidFill>
              <a:latin typeface="汉仪正圆-55W" panose="00020600040101010101" pitchFamily="18" charset="-122"/>
              <a:ea typeface="汉仪正圆-55W" panose="00020600040101010101" pitchFamily="18" charset="-122"/>
              <a:cs typeface="汉仪正圆-55W" panose="00020600040101010101" pitchFamily="18" charset="-122"/>
              <a:sym typeface="汉仪正圆-55W" panose="00020600040101010101" pitchFamily="18" charset="-122"/>
            </a:endParaRPr>
          </a:p>
        </p:txBody>
      </p:sp>
      <p:cxnSp>
        <p:nvCxnSpPr>
          <p:cNvPr id="8" name="直接连接符 29"/>
          <p:cNvCxnSpPr/>
          <p:nvPr>
            <p:custDataLst>
              <p:tags r:id="rId9"/>
            </p:custDataLst>
          </p:nvPr>
        </p:nvCxnSpPr>
        <p:spPr>
          <a:xfrm flipV="1">
            <a:off x="750867" y="2160972"/>
            <a:ext cx="9526" cy="976130"/>
          </a:xfrm>
          <a:prstGeom prst="line">
            <a:avLst/>
          </a:prstGeom>
          <a:ln>
            <a:solidFill>
              <a:schemeClr val="accent1"/>
            </a:solidFill>
            <a:prstDash val="dash"/>
            <a:headEnd type="triangle"/>
            <a:tailEnd type="none"/>
          </a:ln>
        </p:spPr>
        <p:style>
          <a:lnRef idx="1">
            <a:srgbClr val="376FFF"/>
          </a:lnRef>
          <a:fillRef idx="0">
            <a:srgbClr val="376FFF"/>
          </a:fillRef>
          <a:effectRef idx="0">
            <a:srgbClr val="376FFF"/>
          </a:effectRef>
          <a:fontRef idx="minor">
            <a:srgbClr val="000000"/>
          </a:fontRef>
        </p:style>
      </p:cxnSp>
      <p:cxnSp>
        <p:nvCxnSpPr>
          <p:cNvPr id="10" name="直接连接符 30"/>
          <p:cNvCxnSpPr/>
          <p:nvPr>
            <p:custDataLst>
              <p:tags r:id="rId10"/>
            </p:custDataLst>
          </p:nvPr>
        </p:nvCxnSpPr>
        <p:spPr>
          <a:xfrm flipV="1">
            <a:off x="741341" y="3713127"/>
            <a:ext cx="9526" cy="976130"/>
          </a:xfrm>
          <a:prstGeom prst="line">
            <a:avLst/>
          </a:prstGeom>
          <a:ln>
            <a:solidFill>
              <a:schemeClr val="accent2"/>
            </a:solidFill>
            <a:prstDash val="dash"/>
            <a:headEnd type="triangle"/>
            <a:tailEnd type="none"/>
          </a:ln>
        </p:spPr>
        <p:style>
          <a:lnRef idx="1">
            <a:srgbClr val="376FFF"/>
          </a:lnRef>
          <a:fillRef idx="0">
            <a:srgbClr val="376FFF"/>
          </a:fillRef>
          <a:effectRef idx="0">
            <a:srgbClr val="376FFF"/>
          </a:effectRef>
          <a:fontRef idx="minor">
            <a:srgbClr val="000000"/>
          </a:fontRef>
        </p:style>
      </p:cxnSp>
      <p:sp>
        <p:nvSpPr>
          <p:cNvPr id="11" name="矩形 31"/>
          <p:cNvSpPr/>
          <p:nvPr>
            <p:custDataLst>
              <p:tags r:id="rId11"/>
            </p:custDataLst>
          </p:nvPr>
        </p:nvSpPr>
        <p:spPr>
          <a:xfrm>
            <a:off x="599081" y="3269201"/>
            <a:ext cx="408997" cy="332151"/>
          </a:xfrm>
          <a:prstGeom prst="rect">
            <a:avLst/>
          </a:prstGeom>
          <a:noFill/>
        </p:spPr>
        <p:txBody>
          <a:bodyPr wrap="none" lIns="0" tIns="36195" bIns="0" rtlCol="0" anchor="b" anchorCtr="0"/>
          <a:p>
            <a:pPr algn="l">
              <a:spcBef>
                <a:spcPct val="0"/>
              </a:spcBef>
              <a:spcAft>
                <a:spcPct val="0"/>
              </a:spcAft>
            </a:pPr>
            <a:r>
              <a:rPr lang="en-US" altLang="zh-CN" sz="2400" b="1" dirty="0">
                <a:solidFill>
                  <a:schemeClr val="accent2"/>
                </a:solidFill>
                <a:latin typeface="汉仪正圆-55W" panose="00020600040101010101" pitchFamily="18" charset="-122"/>
                <a:ea typeface="汉仪正圆-55W" panose="00020600040101010101" pitchFamily="18" charset="-122"/>
                <a:cs typeface="汉仪正圆-55W" panose="00020600040101010101" pitchFamily="18" charset="-122"/>
                <a:sym typeface="汉仪正圆-55W" panose="00020600040101010101" pitchFamily="18" charset="-122"/>
              </a:rPr>
              <a:t>02</a:t>
            </a:r>
            <a:endParaRPr lang="en-US" altLang="zh-CN" sz="2400" b="1" dirty="0">
              <a:solidFill>
                <a:schemeClr val="accent2"/>
              </a:solidFill>
              <a:latin typeface="汉仪正圆-55W" panose="00020600040101010101" pitchFamily="18" charset="-122"/>
              <a:ea typeface="汉仪正圆-55W" panose="00020600040101010101" pitchFamily="18" charset="-122"/>
              <a:cs typeface="汉仪正圆-55W" panose="00020600040101010101" pitchFamily="18" charset="-122"/>
              <a:sym typeface="汉仪正圆-55W" panose="00020600040101010101" pitchFamily="18" charset="-122"/>
            </a:endParaRPr>
          </a:p>
        </p:txBody>
      </p:sp>
      <p:sp>
        <p:nvSpPr>
          <p:cNvPr id="12" name="矩形 32"/>
          <p:cNvSpPr/>
          <p:nvPr>
            <p:custDataLst>
              <p:tags r:id="rId12"/>
            </p:custDataLst>
          </p:nvPr>
        </p:nvSpPr>
        <p:spPr>
          <a:xfrm>
            <a:off x="1115408" y="3253323"/>
            <a:ext cx="4669166" cy="340407"/>
          </a:xfrm>
          <a:prstGeom prst="rect">
            <a:avLst/>
          </a:prstGeom>
          <a:noFill/>
        </p:spPr>
        <p:txBody>
          <a:bodyPr wrap="square" bIns="36195" rtlCol="0" anchor="ctr" anchorCtr="0">
            <a:noAutofit/>
          </a:bodyPr>
          <a:p>
            <a:pPr>
              <a:spcBef>
                <a:spcPct val="0"/>
              </a:spcBef>
              <a:spcAft>
                <a:spcPct val="0"/>
              </a:spcAft>
            </a:pPr>
            <a:r>
              <a:rPr lang="zh-CN" altLang="en-US" b="1" dirty="0">
                <a:solidFill>
                  <a:schemeClr val="accent2"/>
                </a:solidFill>
                <a:latin typeface="汉仪正圆-55W" panose="00020600040101010101" pitchFamily="18" charset="-122"/>
                <a:ea typeface="汉仪正圆-55W" panose="00020600040101010101" pitchFamily="18" charset="-122"/>
                <a:cs typeface="汉仪正圆-55W" panose="00020600040101010101" pitchFamily="18" charset="-122"/>
                <a:sym typeface="汉仪正圆-55W" panose="00020600040101010101" pitchFamily="18" charset="-122"/>
              </a:rPr>
              <a:t>管理间设计要点</a:t>
            </a:r>
            <a:endParaRPr lang="zh-CN" altLang="en-US" b="1" dirty="0">
              <a:solidFill>
                <a:schemeClr val="accent2"/>
              </a:solidFill>
              <a:latin typeface="汉仪正圆-55W" panose="00020600040101010101" pitchFamily="18" charset="-122"/>
              <a:ea typeface="汉仪正圆-55W" panose="00020600040101010101" pitchFamily="18" charset="-122"/>
              <a:cs typeface="汉仪正圆-55W" panose="00020600040101010101" pitchFamily="18" charset="-122"/>
              <a:sym typeface="汉仪正圆-55W" panose="00020600040101010101" pitchFamily="18" charset="-122"/>
            </a:endParaRPr>
          </a:p>
        </p:txBody>
      </p:sp>
      <p:sp>
        <p:nvSpPr>
          <p:cNvPr id="13" name="矩形 33"/>
          <p:cNvSpPr/>
          <p:nvPr>
            <p:custDataLst>
              <p:tags r:id="rId13"/>
            </p:custDataLst>
          </p:nvPr>
        </p:nvSpPr>
        <p:spPr>
          <a:xfrm>
            <a:off x="1114138" y="3607702"/>
            <a:ext cx="4669166" cy="1084095"/>
          </a:xfrm>
          <a:prstGeom prst="rect">
            <a:avLst/>
          </a:prstGeom>
          <a:ln>
            <a:noFill/>
            <a:prstDash val="sysDash"/>
          </a:ln>
        </p:spPr>
        <p:txBody>
          <a:bodyPr vert="horz" wrap="square" lIns="90170" tIns="46990" rIns="90170" bIns="46990" rtlCol="0" anchor="t" anchorCtr="0">
            <a:noAutofit/>
          </a:bodyPr>
          <a:p>
            <a:pPr>
              <a:lnSpc>
                <a:spcPct val="150000"/>
              </a:lnSpc>
              <a:spcBef>
                <a:spcPct val="0"/>
              </a:spcBef>
              <a:spcAft>
                <a:spcPct val="0"/>
              </a:spcAft>
            </a:pPr>
            <a:r>
              <a:rPr lang="zh-CN" altLang="en-US" sz="1600" dirty="0">
                <a:ln>
                  <a:noFill/>
                  <a:prstDash val="sysDot"/>
                </a:ln>
                <a:solidFill>
                  <a:schemeClr val="tx1">
                    <a:lumMod val="85000"/>
                    <a:lumOff val="15000"/>
                  </a:schemeClr>
                </a:solidFill>
                <a:latin typeface="汉仪正圆-55W" panose="00020600040101010101" pitchFamily="18" charset="-122"/>
                <a:ea typeface="汉仪正圆-55W" panose="00020600040101010101" pitchFamily="18" charset="-122"/>
                <a:cs typeface="汉仪正圆-55W" panose="00020600040101010101" pitchFamily="18" charset="-122"/>
                <a:sym typeface="汉仪正圆-55W" panose="00020600040101010101" pitchFamily="18" charset="-122"/>
              </a:rPr>
              <a:t>管理间的设计取决于工作区、综合布线系统规模和选用的硬件，应具备供电、接地、通风良好等条件。</a:t>
            </a:r>
            <a:endParaRPr lang="zh-CN" altLang="en-US" sz="1600" dirty="0">
              <a:ln>
                <a:noFill/>
                <a:prstDash val="sysDot"/>
              </a:ln>
              <a:solidFill>
                <a:schemeClr val="tx1">
                  <a:lumMod val="85000"/>
                  <a:lumOff val="15000"/>
                </a:schemeClr>
              </a:solidFill>
              <a:latin typeface="汉仪正圆-55W" panose="00020600040101010101" pitchFamily="18" charset="-122"/>
              <a:ea typeface="汉仪正圆-55W" panose="00020600040101010101" pitchFamily="18" charset="-122"/>
              <a:cs typeface="汉仪正圆-55W" panose="00020600040101010101" pitchFamily="18" charset="-122"/>
              <a:sym typeface="汉仪正圆-55W" panose="00020600040101010101" pitchFamily="18" charset="-122"/>
            </a:endParaRPr>
          </a:p>
        </p:txBody>
      </p:sp>
      <p:sp>
        <p:nvSpPr>
          <p:cNvPr id="14" name="矩形 34"/>
          <p:cNvSpPr/>
          <p:nvPr>
            <p:custDataLst>
              <p:tags r:id="rId14"/>
            </p:custDataLst>
          </p:nvPr>
        </p:nvSpPr>
        <p:spPr>
          <a:xfrm>
            <a:off x="599081" y="4844218"/>
            <a:ext cx="408997" cy="332151"/>
          </a:xfrm>
          <a:prstGeom prst="rect">
            <a:avLst/>
          </a:prstGeom>
          <a:noFill/>
        </p:spPr>
        <p:txBody>
          <a:bodyPr wrap="none" lIns="0" tIns="36195" bIns="0" rtlCol="0" anchor="b" anchorCtr="0"/>
          <a:p>
            <a:pPr algn="l">
              <a:spcBef>
                <a:spcPct val="0"/>
              </a:spcBef>
              <a:spcAft>
                <a:spcPct val="0"/>
              </a:spcAft>
            </a:pPr>
            <a:r>
              <a:rPr lang="en-US" altLang="zh-CN" sz="2400" b="1" dirty="0">
                <a:solidFill>
                  <a:schemeClr val="accent3"/>
                </a:solidFill>
                <a:latin typeface="汉仪正圆-55W" panose="00020600040101010101" pitchFamily="18" charset="-122"/>
                <a:ea typeface="汉仪正圆-55W" panose="00020600040101010101" pitchFamily="18" charset="-122"/>
                <a:cs typeface="汉仪正圆-55W" panose="00020600040101010101" pitchFamily="18" charset="-122"/>
                <a:sym typeface="汉仪正圆-55W" panose="00020600040101010101" pitchFamily="18" charset="-122"/>
              </a:rPr>
              <a:t>03</a:t>
            </a:r>
            <a:endParaRPr lang="en-US" altLang="zh-CN" sz="2400" b="1" dirty="0">
              <a:solidFill>
                <a:schemeClr val="accent3"/>
              </a:solidFill>
              <a:latin typeface="汉仪正圆-55W" panose="00020600040101010101" pitchFamily="18" charset="-122"/>
              <a:ea typeface="汉仪正圆-55W" panose="00020600040101010101" pitchFamily="18" charset="-122"/>
              <a:cs typeface="汉仪正圆-55W" panose="00020600040101010101" pitchFamily="18" charset="-122"/>
              <a:sym typeface="汉仪正圆-55W" panose="00020600040101010101" pitchFamily="18" charset="-122"/>
            </a:endParaRPr>
          </a:p>
        </p:txBody>
      </p:sp>
      <p:sp>
        <p:nvSpPr>
          <p:cNvPr id="15" name="矩形 35"/>
          <p:cNvSpPr/>
          <p:nvPr>
            <p:custDataLst>
              <p:tags r:id="rId15"/>
            </p:custDataLst>
          </p:nvPr>
        </p:nvSpPr>
        <p:spPr>
          <a:xfrm>
            <a:off x="1115408" y="4828341"/>
            <a:ext cx="4669166" cy="340407"/>
          </a:xfrm>
          <a:prstGeom prst="rect">
            <a:avLst/>
          </a:prstGeom>
          <a:noFill/>
        </p:spPr>
        <p:txBody>
          <a:bodyPr wrap="square" bIns="36195" rtlCol="0" anchor="ctr" anchorCtr="0">
            <a:noAutofit/>
          </a:bodyPr>
          <a:p>
            <a:pPr>
              <a:spcBef>
                <a:spcPct val="0"/>
              </a:spcBef>
              <a:spcAft>
                <a:spcPct val="0"/>
              </a:spcAft>
            </a:pPr>
            <a:r>
              <a:rPr lang="zh-CN" altLang="en-US" b="1" dirty="0">
                <a:solidFill>
                  <a:schemeClr val="accent3"/>
                </a:solidFill>
                <a:latin typeface="汉仪正圆-55W" panose="00020600040101010101" pitchFamily="18" charset="-122"/>
                <a:ea typeface="汉仪正圆-55W" panose="00020600040101010101" pitchFamily="18" charset="-122"/>
                <a:cs typeface="汉仪正圆-55W" panose="00020600040101010101" pitchFamily="18" charset="-122"/>
                <a:sym typeface="汉仪正圆-55W" panose="00020600040101010101" pitchFamily="18" charset="-122"/>
              </a:rPr>
              <a:t>管理间硬件配置</a:t>
            </a:r>
            <a:endParaRPr lang="zh-CN" altLang="en-US" b="1" dirty="0">
              <a:solidFill>
                <a:schemeClr val="accent3"/>
              </a:solidFill>
              <a:latin typeface="汉仪正圆-55W" panose="00020600040101010101" pitchFamily="18" charset="-122"/>
              <a:ea typeface="汉仪正圆-55W" panose="00020600040101010101" pitchFamily="18" charset="-122"/>
              <a:cs typeface="汉仪正圆-55W" panose="00020600040101010101" pitchFamily="18" charset="-122"/>
              <a:sym typeface="汉仪正圆-55W" panose="00020600040101010101" pitchFamily="18" charset="-122"/>
            </a:endParaRPr>
          </a:p>
        </p:txBody>
      </p:sp>
      <p:sp>
        <p:nvSpPr>
          <p:cNvPr id="16" name="矩形 36"/>
          <p:cNvSpPr/>
          <p:nvPr>
            <p:custDataLst>
              <p:tags r:id="rId16"/>
            </p:custDataLst>
          </p:nvPr>
        </p:nvSpPr>
        <p:spPr>
          <a:xfrm>
            <a:off x="1114138" y="5182720"/>
            <a:ext cx="4669166" cy="1084095"/>
          </a:xfrm>
          <a:prstGeom prst="rect">
            <a:avLst/>
          </a:prstGeom>
          <a:ln>
            <a:noFill/>
            <a:prstDash val="sysDash"/>
          </a:ln>
        </p:spPr>
        <p:txBody>
          <a:bodyPr vert="horz" wrap="square" lIns="90170" tIns="46990" rIns="90170" bIns="46990" rtlCol="0" anchor="t" anchorCtr="0">
            <a:noAutofit/>
          </a:bodyPr>
          <a:p>
            <a:pPr>
              <a:lnSpc>
                <a:spcPct val="150000"/>
              </a:lnSpc>
              <a:spcBef>
                <a:spcPct val="0"/>
              </a:spcBef>
              <a:spcAft>
                <a:spcPct val="0"/>
              </a:spcAft>
            </a:pPr>
            <a:r>
              <a:rPr lang="zh-CN" altLang="en-US" sz="1600" dirty="0">
                <a:ln>
                  <a:noFill/>
                  <a:prstDash val="sysDot"/>
                </a:ln>
                <a:solidFill>
                  <a:schemeClr val="tx1">
                    <a:lumMod val="85000"/>
                    <a:lumOff val="15000"/>
                  </a:schemeClr>
                </a:solidFill>
                <a:latin typeface="汉仪正圆-55W" panose="00020600040101010101" pitchFamily="18" charset="-122"/>
                <a:ea typeface="汉仪正圆-55W" panose="00020600040101010101" pitchFamily="18" charset="-122"/>
                <a:cs typeface="汉仪正圆-55W" panose="00020600040101010101" pitchFamily="18" charset="-122"/>
                <a:sym typeface="汉仪正圆-55W" panose="00020600040101010101" pitchFamily="18" charset="-122"/>
              </a:rPr>
              <a:t>管理间应安装必要的硬件设备，如交换机、路由器，并采取防尘、防静电、防火和防雷击等措施。</a:t>
            </a:r>
            <a:endParaRPr lang="zh-CN" altLang="en-US" sz="1600" dirty="0">
              <a:ln>
                <a:noFill/>
                <a:prstDash val="sysDot"/>
              </a:ln>
              <a:solidFill>
                <a:schemeClr val="tx1">
                  <a:lumMod val="85000"/>
                  <a:lumOff val="15000"/>
                </a:schemeClr>
              </a:solidFill>
              <a:latin typeface="汉仪正圆-55W" panose="00020600040101010101" pitchFamily="18" charset="-122"/>
              <a:ea typeface="汉仪正圆-55W" panose="00020600040101010101" pitchFamily="18" charset="-122"/>
              <a:cs typeface="汉仪正圆-55W" panose="00020600040101010101" pitchFamily="18" charset="-122"/>
              <a:sym typeface="汉仪正圆-55W" panose="00020600040101010101" pitchFamily="18" charset="-122"/>
            </a:endParaRPr>
          </a:p>
        </p:txBody>
      </p:sp>
    </p:spTree>
    <p:custDataLst>
      <p:tags r:id="rId17"/>
    </p:custData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 name="标题 21"/>
          <p:cNvSpPr>
            <a:spLocks noGrp="1"/>
          </p:cNvSpPr>
          <p:nvPr>
            <p:custDataLst>
              <p:tags r:id="rId1"/>
            </p:custDataLst>
          </p:nvPr>
        </p:nvSpPr>
        <p:spPr>
          <a:xfrm>
            <a:off x="1699260" y="835660"/>
            <a:ext cx="4396740" cy="443230"/>
          </a:xfr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sz="2800">
                <a:solidFill>
                  <a:schemeClr val="accent3"/>
                </a:solidFill>
                <a:latin typeface="汉仪雅酷黑 85W" panose="020B0904020202020204" pitchFamily="34" charset="-122"/>
                <a:ea typeface="汉仪雅酷黑 85W" panose="020B0904020202020204" pitchFamily="34" charset="-122"/>
                <a:sym typeface="汉仪雅酷黑 85W" panose="020B0904020202020204" pitchFamily="34" charset="-122"/>
              </a:rPr>
              <a:t>设备间子系统</a:t>
            </a:r>
            <a:endParaRPr lang="zh-CN" altLang="en-US" sz="2800">
              <a:solidFill>
                <a:schemeClr val="accent3"/>
              </a:solidFill>
              <a:latin typeface="汉仪雅酷黑 85W" panose="020B0904020202020204" pitchFamily="34" charset="-122"/>
              <a:ea typeface="汉仪雅酷黑 85W" panose="020B0904020202020204" pitchFamily="34" charset="-122"/>
              <a:sym typeface="汉仪雅酷黑 85W" panose="020B0904020202020204" pitchFamily="34" charset="-122"/>
            </a:endParaRPr>
          </a:p>
        </p:txBody>
      </p:sp>
      <p:sp>
        <p:nvSpPr>
          <p:cNvPr id="2" name="矩形 5"/>
          <p:cNvSpPr/>
          <p:nvPr>
            <p:custDataLst>
              <p:tags r:id="rId2"/>
            </p:custDataLst>
          </p:nvPr>
        </p:nvSpPr>
        <p:spPr>
          <a:xfrm>
            <a:off x="1883140" y="3379952"/>
            <a:ext cx="2168323" cy="482293"/>
          </a:xfrm>
          <a:prstGeom prst="rect">
            <a:avLst/>
          </a:prstGeom>
          <a:noFill/>
        </p:spPr>
        <p:txBody>
          <a:bodyPr wrap="square" lIns="0" tIns="0" rIns="0" bIns="0" rtlCol="0" anchor="ctr">
            <a:noAutofit/>
          </a:bodyPr>
          <a:p>
            <a:pPr algn="ctr">
              <a:spcBef>
                <a:spcPct val="0"/>
              </a:spcBef>
              <a:spcAft>
                <a:spcPct val="0"/>
              </a:spcAft>
            </a:pPr>
            <a:r>
              <a:rPr lang="zh-CN" altLang="en-US" b="1">
                <a:solidFill>
                  <a:schemeClr val="accent1"/>
                </a:solidFill>
                <a:latin typeface="汉仪正圆-55W" panose="00020600040101010101" pitchFamily="18" charset="-122"/>
                <a:ea typeface="汉仪正圆-55W" panose="00020600040101010101" pitchFamily="18" charset="-122"/>
                <a:cs typeface="汉仪正圆-55W" panose="00020600040101010101" pitchFamily="18" charset="-122"/>
                <a:sym typeface="汉仪正圆-55W" panose="00020600040101010101" pitchFamily="18" charset="-122"/>
              </a:rPr>
              <a:t>设备间子系统位置</a:t>
            </a:r>
            <a:endParaRPr lang="zh-CN" altLang="en-US" b="1">
              <a:solidFill>
                <a:schemeClr val="accent1"/>
              </a:solidFill>
              <a:latin typeface="汉仪正圆-55W" panose="00020600040101010101" pitchFamily="18" charset="-122"/>
              <a:ea typeface="汉仪正圆-55W" panose="00020600040101010101" pitchFamily="18" charset="-122"/>
              <a:cs typeface="汉仪正圆-55W" panose="00020600040101010101" pitchFamily="18" charset="-122"/>
              <a:sym typeface="汉仪正圆-55W" panose="00020600040101010101" pitchFamily="18" charset="-122"/>
            </a:endParaRPr>
          </a:p>
        </p:txBody>
      </p:sp>
      <p:sp>
        <p:nvSpPr>
          <p:cNvPr id="3" name="矩形 8"/>
          <p:cNvSpPr/>
          <p:nvPr>
            <p:custDataLst>
              <p:tags r:id="rId3"/>
            </p:custDataLst>
          </p:nvPr>
        </p:nvSpPr>
        <p:spPr>
          <a:xfrm>
            <a:off x="1882775" y="3931920"/>
            <a:ext cx="2308225" cy="1562735"/>
          </a:xfrm>
          <a:prstGeom prst="rect">
            <a:avLst/>
          </a:prstGeom>
          <a:noFill/>
        </p:spPr>
        <p:txBody>
          <a:bodyPr wrap="square" lIns="0" tIns="0" rIns="0" bIns="0" rtlCol="0" anchor="t" anchorCtr="0">
            <a:noAutofit/>
          </a:bodyPr>
          <a:p>
            <a:pPr algn="ctr">
              <a:lnSpc>
                <a:spcPct val="140000"/>
              </a:lnSpc>
              <a:spcBef>
                <a:spcPct val="0"/>
              </a:spcBef>
              <a:spcAft>
                <a:spcPct val="0"/>
              </a:spcAft>
            </a:pPr>
            <a:r>
              <a:rPr lang="zh-CN" altLang="en-US" sz="1600" dirty="0">
                <a:ln>
                  <a:noFill/>
                  <a:prstDash val="sysDot"/>
                </a:ln>
                <a:solidFill>
                  <a:schemeClr val="tx1">
                    <a:lumMod val="85000"/>
                    <a:lumOff val="15000"/>
                  </a:schemeClr>
                </a:solidFill>
                <a:latin typeface="汉仪正圆-55W" panose="00020600040101010101" pitchFamily="18" charset="-122"/>
                <a:ea typeface="汉仪正圆-55W" panose="00020600040101010101" pitchFamily="18" charset="-122"/>
                <a:cs typeface="汉仪正圆-55W" panose="00020600040101010101" pitchFamily="18" charset="-122"/>
                <a:sym typeface="汉仪正圆-55W" panose="00020600040101010101" pitchFamily="18" charset="-122"/>
              </a:rPr>
              <a:t>设备间子系统通常位于每栋建筑物适当地点，用于网络管理和信息交换，其位置和大小取决于系统分布、规模及设备数量。</a:t>
            </a:r>
            <a:endParaRPr lang="zh-CN" altLang="en-US" sz="1600" dirty="0">
              <a:ln>
                <a:noFill/>
                <a:prstDash val="sysDot"/>
              </a:ln>
              <a:solidFill>
                <a:schemeClr val="tx1">
                  <a:lumMod val="85000"/>
                  <a:lumOff val="15000"/>
                </a:schemeClr>
              </a:solidFill>
              <a:latin typeface="汉仪正圆-55W" panose="00020600040101010101" pitchFamily="18" charset="-122"/>
              <a:ea typeface="汉仪正圆-55W" panose="00020600040101010101" pitchFamily="18" charset="-122"/>
              <a:cs typeface="汉仪正圆-55W" panose="00020600040101010101" pitchFamily="18" charset="-122"/>
              <a:sym typeface="汉仪正圆-55W" panose="00020600040101010101" pitchFamily="18" charset="-122"/>
            </a:endParaRPr>
          </a:p>
        </p:txBody>
      </p:sp>
      <p:pic>
        <p:nvPicPr>
          <p:cNvPr id="16" name="图片 1" descr="/data/temp/b26e665f-62ee-11f0-825e-162441fcbf36.jpg@base@tag=imgScale&amp;m=1&amp;w=485&amp;h=753&amp;q=95b26e665f-62ee-11f0-825e-162441fcbf36"/>
          <p:cNvPicPr>
            <a:picLocks noChangeAspect="1"/>
          </p:cNvPicPr>
          <p:nvPr>
            <p:custDataLst>
              <p:tags r:id="rId4"/>
            </p:custDataLst>
          </p:nvPr>
        </p:nvPicPr>
        <p:blipFill>
          <a:blip r:embed="rId5"/>
          <a:srcRect l="1757" r="1758"/>
          <a:stretch>
            <a:fillRect/>
          </a:stretch>
        </p:blipFill>
        <p:spPr>
          <a:xfrm>
            <a:off x="2341880" y="1358900"/>
            <a:ext cx="1250950" cy="1943735"/>
          </a:xfrm>
          <a:prstGeom prst="roundRect">
            <a:avLst>
              <a:gd name="adj" fmla="val 50000"/>
            </a:avLst>
          </a:prstGeom>
          <a:solidFill>
            <a:schemeClr val="accent1"/>
          </a:solidFill>
          <a:ln>
            <a:solidFill>
              <a:schemeClr val="accent1">
                <a:alpha val="20000"/>
              </a:schemeClr>
            </a:solidFill>
          </a:ln>
        </p:spPr>
      </p:pic>
      <p:sp>
        <p:nvSpPr>
          <p:cNvPr id="17" name="椭圆 4"/>
          <p:cNvSpPr/>
          <p:nvPr>
            <p:custDataLst>
              <p:tags r:id="rId6"/>
            </p:custDataLst>
          </p:nvPr>
        </p:nvSpPr>
        <p:spPr>
          <a:xfrm>
            <a:off x="2030095" y="2071370"/>
            <a:ext cx="434975" cy="449580"/>
          </a:xfrm>
          <a:prstGeom prst="ellipse">
            <a:avLst/>
          </a:prstGeom>
          <a:solidFill>
            <a:srgbClr val="FFFFFF"/>
          </a:solidFill>
          <a:ln>
            <a:solidFill>
              <a:schemeClr val="accent1"/>
            </a:solid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1600" b="1">
                <a:solidFill>
                  <a:schemeClr val="accent1"/>
                </a:solidFill>
                <a:latin typeface="汉仪正圆-55W" panose="00020600040101010101" pitchFamily="18" charset="-122"/>
                <a:ea typeface="汉仪正圆-55W" panose="00020600040101010101" pitchFamily="18" charset="-122"/>
                <a:cs typeface="汉仪正圆-55W" panose="00020600040101010101" pitchFamily="18" charset="-122"/>
                <a:sym typeface="汉仪正圆-55W" panose="00020600040101010101" pitchFamily="18" charset="-122"/>
              </a:rPr>
              <a:t>01</a:t>
            </a:r>
            <a:endParaRPr lang="en-US" altLang="zh-CN" sz="1600" b="1" dirty="0">
              <a:solidFill>
                <a:schemeClr val="accent1"/>
              </a:solidFill>
              <a:latin typeface="汉仪正圆-55W" panose="00020600040101010101" pitchFamily="18" charset="-122"/>
              <a:ea typeface="汉仪正圆-55W" panose="00020600040101010101" pitchFamily="18" charset="-122"/>
              <a:cs typeface="汉仪正圆-55W" panose="00020600040101010101" pitchFamily="18" charset="-122"/>
              <a:sym typeface="汉仪正圆-55W" panose="00020600040101010101" pitchFamily="18" charset="-122"/>
            </a:endParaRPr>
          </a:p>
        </p:txBody>
      </p:sp>
      <p:pic>
        <p:nvPicPr>
          <p:cNvPr id="18" name="图片 2" descr="/data/temp/b26e6b6a-62ee-11f0-825e-162441fcbf36.jpg@base@tag=imgScale&amp;m=1&amp;w=485&amp;h=753&amp;q=95b26e6b6a-62ee-11f0-825e-162441fcbf36"/>
          <p:cNvPicPr>
            <a:picLocks noChangeAspect="1"/>
          </p:cNvPicPr>
          <p:nvPr>
            <p:custDataLst>
              <p:tags r:id="rId7"/>
            </p:custDataLst>
          </p:nvPr>
        </p:nvPicPr>
        <p:blipFill>
          <a:blip r:embed="rId8"/>
          <a:srcRect l="16283" r="16695"/>
          <a:stretch>
            <a:fillRect/>
          </a:stretch>
        </p:blipFill>
        <p:spPr>
          <a:xfrm>
            <a:off x="5245100" y="1358900"/>
            <a:ext cx="1250950" cy="1943735"/>
          </a:xfrm>
          <a:prstGeom prst="roundRect">
            <a:avLst>
              <a:gd name="adj" fmla="val 50000"/>
            </a:avLst>
          </a:prstGeom>
          <a:solidFill>
            <a:schemeClr val="accent2"/>
          </a:solidFill>
          <a:ln>
            <a:solidFill>
              <a:schemeClr val="accent2">
                <a:alpha val="20000"/>
              </a:schemeClr>
            </a:solidFill>
          </a:ln>
        </p:spPr>
      </p:pic>
      <p:sp>
        <p:nvSpPr>
          <p:cNvPr id="19" name="椭圆 7"/>
          <p:cNvSpPr/>
          <p:nvPr>
            <p:custDataLst>
              <p:tags r:id="rId9"/>
            </p:custDataLst>
          </p:nvPr>
        </p:nvSpPr>
        <p:spPr>
          <a:xfrm>
            <a:off x="4931410" y="2071370"/>
            <a:ext cx="434975" cy="449580"/>
          </a:xfrm>
          <a:prstGeom prst="ellipse">
            <a:avLst/>
          </a:prstGeom>
          <a:solidFill>
            <a:srgbClr val="FFFFFF"/>
          </a:solidFill>
          <a:ln>
            <a:solidFill>
              <a:schemeClr val="accent2"/>
            </a:solid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1600" b="1">
                <a:solidFill>
                  <a:schemeClr val="accent2"/>
                </a:solidFill>
                <a:latin typeface="汉仪正圆-55W" panose="00020600040101010101" pitchFamily="18" charset="-122"/>
                <a:ea typeface="汉仪正圆-55W" panose="00020600040101010101" pitchFamily="18" charset="-122"/>
                <a:cs typeface="汉仪正圆-55W" panose="00020600040101010101" pitchFamily="18" charset="-122"/>
                <a:sym typeface="汉仪正圆-55W" panose="00020600040101010101" pitchFamily="18" charset="-122"/>
              </a:rPr>
              <a:t>02</a:t>
            </a:r>
            <a:endParaRPr lang="en-US" altLang="zh-CN" sz="1600" b="1" dirty="0">
              <a:solidFill>
                <a:schemeClr val="accent2"/>
              </a:solidFill>
              <a:latin typeface="汉仪正圆-55W" panose="00020600040101010101" pitchFamily="18" charset="-122"/>
              <a:ea typeface="汉仪正圆-55W" panose="00020600040101010101" pitchFamily="18" charset="-122"/>
              <a:cs typeface="汉仪正圆-55W" panose="00020600040101010101" pitchFamily="18" charset="-122"/>
              <a:sym typeface="汉仪正圆-55W" panose="00020600040101010101" pitchFamily="18" charset="-122"/>
            </a:endParaRPr>
          </a:p>
        </p:txBody>
      </p:sp>
      <p:sp>
        <p:nvSpPr>
          <p:cNvPr id="20" name="矩形 11"/>
          <p:cNvSpPr/>
          <p:nvPr>
            <p:custDataLst>
              <p:tags r:id="rId10"/>
            </p:custDataLst>
          </p:nvPr>
        </p:nvSpPr>
        <p:spPr>
          <a:xfrm>
            <a:off x="4793894" y="3376141"/>
            <a:ext cx="2168323" cy="482293"/>
          </a:xfrm>
          <a:prstGeom prst="rect">
            <a:avLst/>
          </a:prstGeom>
          <a:noFill/>
        </p:spPr>
        <p:txBody>
          <a:bodyPr wrap="square" lIns="0" tIns="0" rIns="0" bIns="0" rtlCol="0" anchor="ctr">
            <a:noAutofit/>
          </a:bodyPr>
          <a:p>
            <a:pPr algn="ctr">
              <a:spcBef>
                <a:spcPct val="0"/>
              </a:spcBef>
              <a:spcAft>
                <a:spcPct val="0"/>
              </a:spcAft>
            </a:pPr>
            <a:r>
              <a:rPr lang="zh-CN" altLang="en-US" b="1">
                <a:solidFill>
                  <a:schemeClr val="accent2"/>
                </a:solidFill>
                <a:latin typeface="汉仪正圆-55W" panose="00020600040101010101" pitchFamily="18" charset="-122"/>
                <a:ea typeface="汉仪正圆-55W" panose="00020600040101010101" pitchFamily="18" charset="-122"/>
                <a:cs typeface="汉仪正圆-55W" panose="00020600040101010101" pitchFamily="18" charset="-122"/>
                <a:sym typeface="汉仪正圆-55W" panose="00020600040101010101" pitchFamily="18" charset="-122"/>
              </a:rPr>
              <a:t>主要设备种类</a:t>
            </a:r>
            <a:endParaRPr lang="zh-CN" altLang="en-US" b="1">
              <a:solidFill>
                <a:schemeClr val="accent2"/>
              </a:solidFill>
              <a:latin typeface="汉仪正圆-55W" panose="00020600040101010101" pitchFamily="18" charset="-122"/>
              <a:ea typeface="汉仪正圆-55W" panose="00020600040101010101" pitchFamily="18" charset="-122"/>
              <a:cs typeface="汉仪正圆-55W" panose="00020600040101010101" pitchFamily="18" charset="-122"/>
              <a:sym typeface="汉仪正圆-55W" panose="00020600040101010101" pitchFamily="18" charset="-122"/>
            </a:endParaRPr>
          </a:p>
        </p:txBody>
      </p:sp>
      <p:sp>
        <p:nvSpPr>
          <p:cNvPr id="21" name="矩形 12"/>
          <p:cNvSpPr/>
          <p:nvPr>
            <p:custDataLst>
              <p:tags r:id="rId11"/>
            </p:custDataLst>
          </p:nvPr>
        </p:nvSpPr>
        <p:spPr>
          <a:xfrm>
            <a:off x="4792980" y="3928110"/>
            <a:ext cx="2308225" cy="1562735"/>
          </a:xfrm>
          <a:prstGeom prst="rect">
            <a:avLst/>
          </a:prstGeom>
          <a:noFill/>
        </p:spPr>
        <p:txBody>
          <a:bodyPr wrap="square" lIns="0" tIns="0" rIns="0" bIns="0" rtlCol="0" anchor="t" anchorCtr="0">
            <a:noAutofit/>
          </a:bodyPr>
          <a:p>
            <a:pPr algn="ctr">
              <a:lnSpc>
                <a:spcPct val="140000"/>
              </a:lnSpc>
              <a:spcBef>
                <a:spcPct val="0"/>
              </a:spcBef>
              <a:spcAft>
                <a:spcPct val="0"/>
              </a:spcAft>
            </a:pPr>
            <a:r>
              <a:rPr lang="zh-CN" altLang="en-US" sz="1600" dirty="0">
                <a:ln>
                  <a:noFill/>
                  <a:prstDash val="sysDot"/>
                </a:ln>
                <a:solidFill>
                  <a:schemeClr val="tx1">
                    <a:lumMod val="85000"/>
                    <a:lumOff val="15000"/>
                  </a:schemeClr>
                </a:solidFill>
                <a:latin typeface="汉仪正圆-55W" panose="00020600040101010101" pitchFamily="18" charset="-122"/>
                <a:ea typeface="汉仪正圆-55W" panose="00020600040101010101" pitchFamily="18" charset="-122"/>
                <a:cs typeface="汉仪正圆-55W" panose="00020600040101010101" pitchFamily="18" charset="-122"/>
                <a:sym typeface="汉仪正圆-55W" panose="00020600040101010101" pitchFamily="18" charset="-122"/>
              </a:rPr>
              <a:t>设备间的主要设备包括数字程控交换机、计算机网络设备、服务器、楼宇自控设备主机等。</a:t>
            </a:r>
            <a:endParaRPr lang="zh-CN" altLang="en-US" sz="1600" dirty="0">
              <a:ln>
                <a:noFill/>
                <a:prstDash val="sysDot"/>
              </a:ln>
              <a:solidFill>
                <a:schemeClr val="tx1">
                  <a:lumMod val="85000"/>
                  <a:lumOff val="15000"/>
                </a:schemeClr>
              </a:solidFill>
              <a:latin typeface="汉仪正圆-55W" panose="00020600040101010101" pitchFamily="18" charset="-122"/>
              <a:ea typeface="汉仪正圆-55W" panose="00020600040101010101" pitchFamily="18" charset="-122"/>
              <a:cs typeface="汉仪正圆-55W" panose="00020600040101010101" pitchFamily="18" charset="-122"/>
              <a:sym typeface="汉仪正圆-55W" panose="00020600040101010101" pitchFamily="18" charset="-122"/>
            </a:endParaRPr>
          </a:p>
        </p:txBody>
      </p:sp>
      <p:pic>
        <p:nvPicPr>
          <p:cNvPr id="27" name="图片 3" descr="/data/temp/b26e72ea-62ee-11f0-825e-162441fcbf36.jpg@base@tag=imgScale&amp;m=1&amp;w=485&amp;h=753&amp;q=95b26e72ea-62ee-11f0-825e-162441fcbf36"/>
          <p:cNvPicPr>
            <a:picLocks noChangeAspect="1"/>
          </p:cNvPicPr>
          <p:nvPr>
            <p:custDataLst>
              <p:tags r:id="rId12"/>
            </p:custDataLst>
          </p:nvPr>
        </p:nvPicPr>
        <p:blipFill>
          <a:blip r:embed="rId13"/>
          <a:srcRect l="9278" t="6316" r="206"/>
          <a:stretch>
            <a:fillRect/>
          </a:stretch>
        </p:blipFill>
        <p:spPr>
          <a:xfrm>
            <a:off x="8147685" y="1362710"/>
            <a:ext cx="1250950" cy="1943735"/>
          </a:xfrm>
          <a:prstGeom prst="roundRect">
            <a:avLst>
              <a:gd name="adj" fmla="val 50000"/>
            </a:avLst>
          </a:prstGeom>
          <a:solidFill>
            <a:schemeClr val="accent3"/>
          </a:solidFill>
          <a:ln>
            <a:solidFill>
              <a:schemeClr val="accent3">
                <a:alpha val="20000"/>
              </a:schemeClr>
            </a:solidFill>
          </a:ln>
        </p:spPr>
      </p:pic>
      <p:sp>
        <p:nvSpPr>
          <p:cNvPr id="28" name="椭圆 10"/>
          <p:cNvSpPr/>
          <p:nvPr>
            <p:custDataLst>
              <p:tags r:id="rId14"/>
            </p:custDataLst>
          </p:nvPr>
        </p:nvSpPr>
        <p:spPr>
          <a:xfrm>
            <a:off x="7827010" y="2061845"/>
            <a:ext cx="434975" cy="449580"/>
          </a:xfrm>
          <a:prstGeom prst="ellipse">
            <a:avLst/>
          </a:prstGeom>
          <a:solidFill>
            <a:srgbClr val="FFFFFF"/>
          </a:solidFill>
          <a:ln>
            <a:solidFill>
              <a:schemeClr val="accent3"/>
            </a:solid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1600" b="1">
                <a:solidFill>
                  <a:schemeClr val="accent3"/>
                </a:solidFill>
                <a:latin typeface="汉仪正圆-55W" panose="00020600040101010101" pitchFamily="18" charset="-122"/>
                <a:ea typeface="汉仪正圆-55W" panose="00020600040101010101" pitchFamily="18" charset="-122"/>
                <a:cs typeface="汉仪正圆-55W" panose="00020600040101010101" pitchFamily="18" charset="-122"/>
                <a:sym typeface="汉仪正圆-55W" panose="00020600040101010101" pitchFamily="18" charset="-122"/>
              </a:rPr>
              <a:t>03</a:t>
            </a:r>
            <a:endParaRPr lang="en-US" altLang="zh-CN" sz="1600" b="1" dirty="0">
              <a:solidFill>
                <a:schemeClr val="accent3"/>
              </a:solidFill>
              <a:latin typeface="汉仪正圆-55W" panose="00020600040101010101" pitchFamily="18" charset="-122"/>
              <a:ea typeface="汉仪正圆-55W" panose="00020600040101010101" pitchFamily="18" charset="-122"/>
              <a:cs typeface="汉仪正圆-55W" panose="00020600040101010101" pitchFamily="18" charset="-122"/>
              <a:sym typeface="汉仪正圆-55W" panose="00020600040101010101" pitchFamily="18" charset="-122"/>
            </a:endParaRPr>
          </a:p>
        </p:txBody>
      </p:sp>
      <p:sp>
        <p:nvSpPr>
          <p:cNvPr id="29" name="矩形 13"/>
          <p:cNvSpPr/>
          <p:nvPr>
            <p:custDataLst>
              <p:tags r:id="rId15"/>
            </p:custDataLst>
          </p:nvPr>
        </p:nvSpPr>
        <p:spPr>
          <a:xfrm>
            <a:off x="7704012" y="3376141"/>
            <a:ext cx="2168323" cy="482293"/>
          </a:xfrm>
          <a:prstGeom prst="rect">
            <a:avLst/>
          </a:prstGeom>
          <a:noFill/>
        </p:spPr>
        <p:txBody>
          <a:bodyPr wrap="square" lIns="0" tIns="0" rIns="0" bIns="0" rtlCol="0" anchor="ctr">
            <a:noAutofit/>
          </a:bodyPr>
          <a:p>
            <a:pPr algn="ctr">
              <a:spcBef>
                <a:spcPct val="0"/>
              </a:spcBef>
              <a:spcAft>
                <a:spcPct val="0"/>
              </a:spcAft>
            </a:pPr>
            <a:r>
              <a:rPr lang="zh-CN" altLang="en-US" b="1">
                <a:solidFill>
                  <a:schemeClr val="accent3"/>
                </a:solidFill>
                <a:latin typeface="汉仪正圆-55W" panose="00020600040101010101" pitchFamily="18" charset="-122"/>
                <a:ea typeface="汉仪正圆-55W" panose="00020600040101010101" pitchFamily="18" charset="-122"/>
                <a:cs typeface="汉仪正圆-55W" panose="00020600040101010101" pitchFamily="18" charset="-122"/>
                <a:sym typeface="汉仪正圆-55W" panose="00020600040101010101" pitchFamily="18" charset="-122"/>
              </a:rPr>
              <a:t>设备间设计要求</a:t>
            </a:r>
            <a:endParaRPr lang="zh-CN" altLang="en-US" b="1">
              <a:solidFill>
                <a:schemeClr val="accent3"/>
              </a:solidFill>
              <a:latin typeface="汉仪正圆-55W" panose="00020600040101010101" pitchFamily="18" charset="-122"/>
              <a:ea typeface="汉仪正圆-55W" panose="00020600040101010101" pitchFamily="18" charset="-122"/>
              <a:cs typeface="汉仪正圆-55W" panose="00020600040101010101" pitchFamily="18" charset="-122"/>
              <a:sym typeface="汉仪正圆-55W" panose="00020600040101010101" pitchFamily="18" charset="-122"/>
            </a:endParaRPr>
          </a:p>
        </p:txBody>
      </p:sp>
      <p:sp>
        <p:nvSpPr>
          <p:cNvPr id="30" name="矩形 14"/>
          <p:cNvSpPr/>
          <p:nvPr>
            <p:custDataLst>
              <p:tags r:id="rId16"/>
            </p:custDataLst>
          </p:nvPr>
        </p:nvSpPr>
        <p:spPr>
          <a:xfrm>
            <a:off x="7703185" y="3928110"/>
            <a:ext cx="2308225" cy="1562735"/>
          </a:xfrm>
          <a:prstGeom prst="rect">
            <a:avLst/>
          </a:prstGeom>
          <a:noFill/>
        </p:spPr>
        <p:txBody>
          <a:bodyPr wrap="square" lIns="0" tIns="0" rIns="0" bIns="0" rtlCol="0" anchor="t" anchorCtr="0">
            <a:noAutofit/>
          </a:bodyPr>
          <a:p>
            <a:pPr algn="ctr">
              <a:lnSpc>
                <a:spcPct val="140000"/>
              </a:lnSpc>
              <a:spcBef>
                <a:spcPct val="0"/>
              </a:spcBef>
              <a:spcAft>
                <a:spcPct val="0"/>
              </a:spcAft>
            </a:pPr>
            <a:r>
              <a:rPr lang="zh-CN" altLang="en-US" sz="1600" dirty="0">
                <a:ln>
                  <a:noFill/>
                  <a:prstDash val="sysDot"/>
                </a:ln>
                <a:solidFill>
                  <a:schemeClr val="tx1">
                    <a:lumMod val="85000"/>
                    <a:lumOff val="15000"/>
                  </a:schemeClr>
                </a:solidFill>
                <a:latin typeface="汉仪正圆-55W" panose="00020600040101010101" pitchFamily="18" charset="-122"/>
                <a:ea typeface="汉仪正圆-55W" panose="00020600040101010101" pitchFamily="18" charset="-122"/>
                <a:cs typeface="汉仪正圆-55W" panose="00020600040101010101" pitchFamily="18" charset="-122"/>
                <a:sym typeface="汉仪正圆-55W" panose="00020600040101010101" pitchFamily="18" charset="-122"/>
              </a:rPr>
              <a:t>设备间的设计要求包括合理的温度、湿度和亮度，以及为交换机、路由器等设备提供专用的稳压电源。</a:t>
            </a:r>
            <a:endParaRPr lang="zh-CN" altLang="en-US" sz="1600" dirty="0">
              <a:ln>
                <a:noFill/>
                <a:prstDash val="sysDot"/>
              </a:ln>
              <a:solidFill>
                <a:schemeClr val="tx1">
                  <a:lumMod val="85000"/>
                  <a:lumOff val="15000"/>
                </a:schemeClr>
              </a:solidFill>
              <a:latin typeface="汉仪正圆-55W" panose="00020600040101010101" pitchFamily="18" charset="-122"/>
              <a:ea typeface="汉仪正圆-55W" panose="00020600040101010101" pitchFamily="18" charset="-122"/>
              <a:cs typeface="汉仪正圆-55W" panose="00020600040101010101" pitchFamily="18" charset="-122"/>
              <a:sym typeface="汉仪正圆-55W" panose="00020600040101010101" pitchFamily="18" charset="-122"/>
            </a:endParaRPr>
          </a:p>
        </p:txBody>
      </p:sp>
    </p:spTree>
    <p:custDataLst>
      <p:tags r:id="rId17"/>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标题 6"/>
          <p:cNvSpPr>
            <a:spLocks noGrp="1"/>
          </p:cNvSpPr>
          <p:nvPr>
            <p:custDataLst>
              <p:tags r:id="rId1"/>
            </p:custDataLst>
          </p:nvPr>
        </p:nvSpPr>
        <p:spPr>
          <a:xfrm>
            <a:off x="1830705" y="819785"/>
            <a:ext cx="3186430" cy="579120"/>
          </a:xfr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sz="2800">
                <a:solidFill>
                  <a:schemeClr val="accent3"/>
                </a:solidFill>
                <a:latin typeface="汉仪雅酷黑 85W" panose="020B0904020202020204" pitchFamily="34" charset="-122"/>
                <a:ea typeface="汉仪雅酷黑 85W" panose="020B0904020202020204" pitchFamily="34" charset="-122"/>
                <a:sym typeface="汉仪雅酷黑 85W" panose="020B0904020202020204" pitchFamily="34" charset="-122"/>
              </a:rPr>
              <a:t>进线间子系统</a:t>
            </a:r>
            <a:endParaRPr lang="zh-CN" altLang="en-US" sz="2800">
              <a:solidFill>
                <a:schemeClr val="accent3"/>
              </a:solidFill>
              <a:latin typeface="汉仪雅酷黑 85W" panose="020B0904020202020204" pitchFamily="34" charset="-122"/>
              <a:ea typeface="汉仪雅酷黑 85W" panose="020B0904020202020204" pitchFamily="34" charset="-122"/>
              <a:sym typeface="汉仪雅酷黑 85W" panose="020B0904020202020204" pitchFamily="34" charset="-122"/>
            </a:endParaRPr>
          </a:p>
        </p:txBody>
      </p:sp>
      <p:cxnSp>
        <p:nvCxnSpPr>
          <p:cNvPr id="52" name="直接连接符 51"/>
          <p:cNvCxnSpPr/>
          <p:nvPr>
            <p:custDataLst>
              <p:tags r:id="rId2"/>
            </p:custDataLst>
          </p:nvPr>
        </p:nvCxnSpPr>
        <p:spPr>
          <a:xfrm>
            <a:off x="1100910" y="2019613"/>
            <a:ext cx="9711938" cy="0"/>
          </a:xfrm>
          <a:prstGeom prst="line">
            <a:avLst/>
          </a:prstGeom>
          <a:noFill/>
          <a:ln w="6350" cap="flat" cmpd="sng" algn="ctr">
            <a:solidFill>
              <a:srgbClr val="000000">
                <a:lumMod val="50000"/>
                <a:lumOff val="50000"/>
                <a:alpha val="20000"/>
              </a:srgbClr>
            </a:solidFill>
            <a:prstDash val="solid"/>
            <a:miter lim="800000"/>
          </a:ln>
          <a:effectLst/>
        </p:spPr>
      </p:cxnSp>
      <p:sp>
        <p:nvSpPr>
          <p:cNvPr id="53" name="矩形 52"/>
          <p:cNvSpPr/>
          <p:nvPr>
            <p:custDataLst>
              <p:tags r:id="rId3"/>
            </p:custDataLst>
          </p:nvPr>
        </p:nvSpPr>
        <p:spPr>
          <a:xfrm>
            <a:off x="2522876" y="4244190"/>
            <a:ext cx="2119032" cy="1458501"/>
          </a:xfrm>
          <a:prstGeom prst="rect">
            <a:avLst/>
          </a:prstGeom>
          <a:noFill/>
        </p:spPr>
        <p:txBody>
          <a:bodyPr wrap="square" lIns="0" tIns="0" rIns="0" bIns="0" rtlCol="0" anchor="t" anchorCtr="0">
            <a:noAutofit/>
          </a:bodyPr>
          <a:lstStyle/>
          <a:p>
            <a:pPr algn="ctr">
              <a:lnSpc>
                <a:spcPct val="130000"/>
              </a:lnSpc>
              <a:spcBef>
                <a:spcPct val="0"/>
              </a:spcBef>
              <a:spcAft>
                <a:spcPct val="0"/>
              </a:spcAft>
            </a:pPr>
            <a:r>
              <a:rPr lang="zh-CN" altLang="en-US" sz="1600" kern="0" dirty="0">
                <a:ln>
                  <a:noFill/>
                  <a:prstDash val="sysDot"/>
                </a:ln>
                <a:solidFill>
                  <a:srgbClr val="000000">
                    <a:lumMod val="85000"/>
                    <a:lumOff val="15000"/>
                  </a:srgbClr>
                </a:solidFill>
                <a:latin typeface="宋体" panose="02010600030101010101" pitchFamily="2" charset="-122"/>
                <a:ea typeface="宋体" panose="02010600030101010101" pitchFamily="2" charset="-122"/>
                <a:sym typeface="微软雅黑" panose="020B0503020204020204" charset="-122"/>
              </a:rPr>
              <a:t>进线间是建筑物外部通信和信息管线的入口部位，也是建筑群配线设备的安装场地。</a:t>
            </a:r>
            <a:endParaRPr lang="zh-CN" altLang="en-US" sz="1600" kern="0" dirty="0">
              <a:ln>
                <a:noFill/>
                <a:prstDash val="sysDot"/>
              </a:ln>
              <a:solidFill>
                <a:srgbClr val="000000">
                  <a:lumMod val="85000"/>
                  <a:lumOff val="15000"/>
                </a:srgbClr>
              </a:solidFill>
              <a:latin typeface="宋体" panose="02010600030101010101" pitchFamily="2" charset="-122"/>
              <a:ea typeface="宋体" panose="02010600030101010101" pitchFamily="2" charset="-122"/>
              <a:sym typeface="微软雅黑" panose="020B0503020204020204" charset="-122"/>
            </a:endParaRPr>
          </a:p>
        </p:txBody>
      </p:sp>
      <p:sp>
        <p:nvSpPr>
          <p:cNvPr id="54" name="矩形 53"/>
          <p:cNvSpPr/>
          <p:nvPr>
            <p:custDataLst>
              <p:tags r:id="rId4"/>
            </p:custDataLst>
          </p:nvPr>
        </p:nvSpPr>
        <p:spPr>
          <a:xfrm>
            <a:off x="2522876" y="3512330"/>
            <a:ext cx="2119032" cy="695905"/>
          </a:xfrm>
          <a:prstGeom prst="rect">
            <a:avLst/>
          </a:prstGeom>
          <a:noFill/>
        </p:spPr>
        <p:txBody>
          <a:bodyPr wrap="square" lIns="0" tIns="0" rIns="0" bIns="0" rtlCol="0" anchor="b">
            <a:noAutofit/>
          </a:bodyPr>
          <a:lstStyle/>
          <a:p>
            <a:pPr algn="ctr">
              <a:spcBef>
                <a:spcPct val="0"/>
              </a:spcBef>
              <a:spcAft>
                <a:spcPct val="0"/>
              </a:spcAft>
            </a:pPr>
            <a:r>
              <a:rPr lang="zh-CN" altLang="en-US" sz="2000" b="1">
                <a:solidFill>
                  <a:srgbClr val="376FFF"/>
                </a:solidFill>
                <a:latin typeface="微软雅黑" panose="020B0503020204020204" charset="-122"/>
                <a:ea typeface="汉仪正圆-55W" panose="00020600040101010101" pitchFamily="18" charset="-122"/>
                <a:cs typeface="微软雅黑" panose="020B0503020204020204" charset="-122"/>
              </a:rPr>
              <a:t>进线间子系统定义</a:t>
            </a:r>
            <a:endParaRPr lang="zh-CN" altLang="en-US" sz="2000" b="1">
              <a:solidFill>
                <a:srgbClr val="376FFF"/>
              </a:solidFill>
              <a:latin typeface="微软雅黑" panose="020B0503020204020204" charset="-122"/>
              <a:ea typeface="汉仪正圆-55W" panose="00020600040101010101" pitchFamily="18" charset="-122"/>
              <a:cs typeface="微软雅黑" panose="020B0503020204020204" charset="-122"/>
            </a:endParaRPr>
          </a:p>
        </p:txBody>
      </p:sp>
      <p:sp>
        <p:nvSpPr>
          <p:cNvPr id="55" name="矩形 54"/>
          <p:cNvSpPr/>
          <p:nvPr>
            <p:custDataLst>
              <p:tags r:id="rId5"/>
            </p:custDataLst>
          </p:nvPr>
        </p:nvSpPr>
        <p:spPr>
          <a:xfrm>
            <a:off x="5071050" y="4244190"/>
            <a:ext cx="2119032" cy="1458501"/>
          </a:xfrm>
          <a:prstGeom prst="rect">
            <a:avLst/>
          </a:prstGeom>
          <a:noFill/>
        </p:spPr>
        <p:txBody>
          <a:bodyPr wrap="square" lIns="0" tIns="0" rIns="0" bIns="0" rtlCol="0" anchor="t" anchorCtr="0">
            <a:noAutofit/>
          </a:bodyPr>
          <a:lstStyle/>
          <a:p>
            <a:pPr algn="ctr">
              <a:lnSpc>
                <a:spcPct val="130000"/>
              </a:lnSpc>
              <a:spcBef>
                <a:spcPct val="0"/>
              </a:spcBef>
              <a:spcAft>
                <a:spcPct val="0"/>
              </a:spcAft>
            </a:pPr>
            <a:r>
              <a:rPr lang="zh-CN" altLang="en-US" sz="1600" kern="0" dirty="0">
                <a:ln>
                  <a:noFill/>
                  <a:prstDash val="sysDot"/>
                </a:ln>
                <a:solidFill>
                  <a:srgbClr val="000000">
                    <a:lumMod val="85000"/>
                    <a:lumOff val="15000"/>
                  </a:srgbClr>
                </a:solidFill>
                <a:latin typeface="宋体" panose="02010600030101010101" pitchFamily="2" charset="-122"/>
                <a:ea typeface="宋体" panose="02010600030101010101" pitchFamily="2" charset="-122"/>
                <a:cs typeface="宋体" panose="02010600030101010101" pitchFamily="2" charset="-122"/>
                <a:sym typeface="微软雅黑" panose="020B0503020204020204" charset="-122"/>
              </a:rPr>
              <a:t>根据</a:t>
            </a:r>
            <a:r>
              <a:rPr lang="en-US" altLang="zh-CN" sz="1600" kern="0" dirty="0">
                <a:ln>
                  <a:noFill/>
                  <a:prstDash val="sysDot"/>
                </a:ln>
                <a:solidFill>
                  <a:srgbClr val="000000">
                    <a:lumMod val="85000"/>
                    <a:lumOff val="15000"/>
                  </a:srgbClr>
                </a:solidFill>
                <a:latin typeface="宋体" panose="02010600030101010101" pitchFamily="2" charset="-122"/>
                <a:ea typeface="宋体" panose="02010600030101010101" pitchFamily="2" charset="-122"/>
                <a:cs typeface="宋体" panose="02010600030101010101" pitchFamily="2" charset="-122"/>
                <a:sym typeface="微软雅黑" panose="020B0503020204020204" charset="-122"/>
              </a:rPr>
              <a:t>GB 50311-2016</a:t>
            </a:r>
            <a:r>
              <a:rPr lang="zh-CN" altLang="en-US" sz="1600" kern="0" dirty="0">
                <a:ln>
                  <a:noFill/>
                  <a:prstDash val="sysDot"/>
                </a:ln>
                <a:solidFill>
                  <a:srgbClr val="000000">
                    <a:lumMod val="85000"/>
                    <a:lumOff val="15000"/>
                  </a:srgbClr>
                </a:solidFill>
                <a:latin typeface="宋体" panose="02010600030101010101" pitchFamily="2" charset="-122"/>
                <a:ea typeface="宋体" panose="02010600030101010101" pitchFamily="2" charset="-122"/>
                <a:cs typeface="宋体" panose="02010600030101010101" pitchFamily="2" charset="-122"/>
                <a:sym typeface="微软雅黑" panose="020B0503020204020204" charset="-122"/>
              </a:rPr>
              <a:t>《综合布线系统工程设计规范》，进线间应满足多家网络运营商业务需要，避免独占宽带接入业务。</a:t>
            </a:r>
            <a:endParaRPr lang="zh-CN" altLang="en-US" sz="1600" kern="0" dirty="0">
              <a:ln>
                <a:noFill/>
                <a:prstDash val="sysDot"/>
              </a:ln>
              <a:solidFill>
                <a:srgbClr val="000000">
                  <a:lumMod val="85000"/>
                  <a:lumOff val="15000"/>
                </a:srgbClr>
              </a:solidFill>
              <a:latin typeface="宋体" panose="02010600030101010101" pitchFamily="2" charset="-122"/>
              <a:ea typeface="宋体" panose="02010600030101010101" pitchFamily="2" charset="-122"/>
              <a:cs typeface="宋体" panose="02010600030101010101" pitchFamily="2" charset="-122"/>
              <a:sym typeface="微软雅黑" panose="020B0503020204020204" charset="-122"/>
            </a:endParaRPr>
          </a:p>
        </p:txBody>
      </p:sp>
      <p:sp>
        <p:nvSpPr>
          <p:cNvPr id="56" name="矩形 55"/>
          <p:cNvSpPr/>
          <p:nvPr>
            <p:custDataLst>
              <p:tags r:id="rId6"/>
            </p:custDataLst>
          </p:nvPr>
        </p:nvSpPr>
        <p:spPr>
          <a:xfrm>
            <a:off x="7619223" y="4244190"/>
            <a:ext cx="2119032" cy="1458501"/>
          </a:xfrm>
          <a:prstGeom prst="rect">
            <a:avLst/>
          </a:prstGeom>
          <a:noFill/>
        </p:spPr>
        <p:txBody>
          <a:bodyPr wrap="square" lIns="0" tIns="0" rIns="0" bIns="0" rtlCol="0" anchor="t" anchorCtr="0">
            <a:noAutofit/>
          </a:bodyPr>
          <a:lstStyle/>
          <a:p>
            <a:pPr algn="ctr">
              <a:lnSpc>
                <a:spcPct val="130000"/>
              </a:lnSpc>
              <a:spcBef>
                <a:spcPct val="0"/>
              </a:spcBef>
              <a:spcAft>
                <a:spcPct val="0"/>
              </a:spcAft>
            </a:pPr>
            <a:r>
              <a:rPr lang="zh-CN" altLang="en-US" sz="1600" kern="0" dirty="0">
                <a:ln>
                  <a:noFill/>
                  <a:prstDash val="sysDot"/>
                </a:ln>
                <a:solidFill>
                  <a:srgbClr val="000000">
                    <a:lumMod val="85000"/>
                    <a:lumOff val="15000"/>
                  </a:srgbClr>
                </a:solidFill>
                <a:latin typeface="宋体" panose="02010600030101010101" pitchFamily="2" charset="-122"/>
                <a:ea typeface="宋体" panose="02010600030101010101" pitchFamily="2" charset="-122"/>
                <a:sym typeface="微软雅黑" panose="020B0503020204020204" charset="-122"/>
              </a:rPr>
              <a:t>进线间设施应按引入的电缆、光缆容量配置，通常通过地埋管线进入建筑物内部，并在土建阶段实施。</a:t>
            </a:r>
            <a:endParaRPr lang="zh-CN" altLang="en-US" sz="1600" kern="0" dirty="0">
              <a:ln>
                <a:noFill/>
                <a:prstDash val="sysDot"/>
              </a:ln>
              <a:solidFill>
                <a:srgbClr val="000000">
                  <a:lumMod val="85000"/>
                  <a:lumOff val="15000"/>
                </a:srgbClr>
              </a:solidFill>
              <a:latin typeface="宋体" panose="02010600030101010101" pitchFamily="2" charset="-122"/>
              <a:ea typeface="宋体" panose="02010600030101010101" pitchFamily="2" charset="-122"/>
              <a:sym typeface="微软雅黑" panose="020B0503020204020204" charset="-122"/>
            </a:endParaRPr>
          </a:p>
        </p:txBody>
      </p:sp>
      <p:sp>
        <p:nvSpPr>
          <p:cNvPr id="57" name="任意多边形: 形状 36"/>
          <p:cNvSpPr/>
          <p:nvPr>
            <p:custDataLst>
              <p:tags r:id="rId7"/>
            </p:custDataLst>
          </p:nvPr>
        </p:nvSpPr>
        <p:spPr>
          <a:xfrm>
            <a:off x="2782101" y="1642665"/>
            <a:ext cx="437260" cy="376948"/>
          </a:xfrm>
          <a:custGeom>
            <a:avLst/>
            <a:gdLst>
              <a:gd name="connsiteX0" fmla="*/ 205979 w 411958"/>
              <a:gd name="connsiteY0" fmla="*/ 0 h 346834"/>
              <a:gd name="connsiteX1" fmla="*/ 411958 w 411958"/>
              <a:gd name="connsiteY1" fmla="*/ 296466 h 346834"/>
              <a:gd name="connsiteX2" fmla="*/ 408430 w 411958"/>
              <a:gd name="connsiteY2" fmla="*/ 346834 h 346834"/>
              <a:gd name="connsiteX3" fmla="*/ 3528 w 411958"/>
              <a:gd name="connsiteY3" fmla="*/ 346834 h 346834"/>
              <a:gd name="connsiteX4" fmla="*/ 0 w 411958"/>
              <a:gd name="connsiteY4" fmla="*/ 296466 h 346834"/>
              <a:gd name="connsiteX5" fmla="*/ 205979 w 411958"/>
              <a:gd name="connsiteY5" fmla="*/ 0 h 3468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11958" h="346834">
                <a:moveTo>
                  <a:pt x="205979" y="0"/>
                </a:moveTo>
                <a:cubicBezTo>
                  <a:pt x="319738" y="0"/>
                  <a:pt x="411958" y="132732"/>
                  <a:pt x="411958" y="296466"/>
                </a:cubicBezTo>
                <a:lnTo>
                  <a:pt x="408430" y="346834"/>
                </a:lnTo>
                <a:lnTo>
                  <a:pt x="3528" y="346834"/>
                </a:lnTo>
                <a:lnTo>
                  <a:pt x="0" y="296466"/>
                </a:lnTo>
                <a:cubicBezTo>
                  <a:pt x="0" y="132732"/>
                  <a:pt x="92220" y="0"/>
                  <a:pt x="205979" y="0"/>
                </a:cubicBezTo>
                <a:close/>
              </a:path>
            </a:pathLst>
          </a:custGeom>
          <a:solidFill>
            <a:srgbClr val="376FFF"/>
          </a:solidFill>
          <a:ln w="12700" cap="flat" cmpd="sng" algn="ctr">
            <a:noFill/>
            <a:prstDash val="solid"/>
            <a:miter lim="800000"/>
          </a:ln>
          <a:effectLst>
            <a:outerShdw blurRad="50800" dist="63500" dir="8100000" algn="tr" rotWithShape="0">
              <a:srgbClr val="376FFF">
                <a:lumMod val="75000"/>
                <a:alpha val="10000"/>
              </a:srgbClr>
            </a:outerShdw>
          </a:effectLst>
        </p:spPr>
        <p:txBody>
          <a:bodyPr wrap="square" rtlCol="0" anchor="ctr">
            <a:noAutofit/>
          </a:bodyP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9pPr>
          </a:lstStyle>
          <a:p>
            <a:pPr algn="ctr"/>
            <a:endParaRPr lang="zh-CN" altLang="en-US">
              <a:solidFill>
                <a:srgbClr val="FFFFFF"/>
              </a:solidFill>
              <a:latin typeface="Arial" panose="020B0604020202020204" pitchFamily="34" charset="0"/>
              <a:ea typeface="微软雅黑" panose="020B0503020204020204" charset="-122"/>
              <a:cs typeface="汉仪正圆-55W" panose="00020600040101010101" pitchFamily="18" charset="-122"/>
            </a:endParaRPr>
          </a:p>
        </p:txBody>
      </p:sp>
      <p:sp>
        <p:nvSpPr>
          <p:cNvPr id="58" name="任意多边形: 形状 38"/>
          <p:cNvSpPr/>
          <p:nvPr>
            <p:custDataLst>
              <p:tags r:id="rId8"/>
            </p:custDataLst>
          </p:nvPr>
        </p:nvSpPr>
        <p:spPr>
          <a:xfrm>
            <a:off x="2986813" y="1642084"/>
            <a:ext cx="1395870" cy="1822692"/>
          </a:xfrm>
          <a:custGeom>
            <a:avLst/>
            <a:gdLst>
              <a:gd name="connsiteX0" fmla="*/ 38 w 4644"/>
              <a:gd name="connsiteY0" fmla="*/ 0 h 6065"/>
              <a:gd name="connsiteX1" fmla="*/ 736 w 4644"/>
              <a:gd name="connsiteY1" fmla="*/ 0 h 6065"/>
              <a:gd name="connsiteX2" fmla="*/ 2985 w 4644"/>
              <a:gd name="connsiteY2" fmla="*/ 0 h 6065"/>
              <a:gd name="connsiteX3" fmla="*/ 2996 w 4644"/>
              <a:gd name="connsiteY3" fmla="*/ 0 h 6065"/>
              <a:gd name="connsiteX4" fmla="*/ 3001 w 4644"/>
              <a:gd name="connsiteY4" fmla="*/ 0 h 6065"/>
              <a:gd name="connsiteX5" fmla="*/ 3001 w 4644"/>
              <a:gd name="connsiteY5" fmla="*/ 0 h 6065"/>
              <a:gd name="connsiteX6" fmla="*/ 3208 w 4644"/>
              <a:gd name="connsiteY6" fmla="*/ 21 h 6065"/>
              <a:gd name="connsiteX7" fmla="*/ 4048 w 4644"/>
              <a:gd name="connsiteY7" fmla="*/ 1052 h 6065"/>
              <a:gd name="connsiteX8" fmla="*/ 4002 w 4644"/>
              <a:gd name="connsiteY8" fmla="*/ 1348 h 6065"/>
              <a:gd name="connsiteX9" fmla="*/ 4002 w 4644"/>
              <a:gd name="connsiteY9" fmla="*/ 1348 h 6065"/>
              <a:gd name="connsiteX10" fmla="*/ 4048 w 4644"/>
              <a:gd name="connsiteY10" fmla="*/ 1052 h 6065"/>
              <a:gd name="connsiteX11" fmla="*/ 4048 w 4644"/>
              <a:gd name="connsiteY11" fmla="*/ 1446 h 6065"/>
              <a:gd name="connsiteX12" fmla="*/ 4050 w 4644"/>
              <a:gd name="connsiteY12" fmla="*/ 1451 h 6065"/>
              <a:gd name="connsiteX13" fmla="*/ 4050 w 4644"/>
              <a:gd name="connsiteY13" fmla="*/ 3364 h 6065"/>
              <a:gd name="connsiteX14" fmla="*/ 4187 w 4644"/>
              <a:gd name="connsiteY14" fmla="*/ 3501 h 6065"/>
              <a:gd name="connsiteX15" fmla="*/ 4508 w 4644"/>
              <a:gd name="connsiteY15" fmla="*/ 3501 h 6065"/>
              <a:gd name="connsiteX16" fmla="*/ 4634 w 4644"/>
              <a:gd name="connsiteY16" fmla="*/ 3583 h 6065"/>
              <a:gd name="connsiteX17" fmla="*/ 4609 w 4644"/>
              <a:gd name="connsiteY17" fmla="*/ 3732 h 6065"/>
              <a:gd name="connsiteX18" fmla="*/ 2499 w 4644"/>
              <a:gd name="connsiteY18" fmla="*/ 6022 h 6065"/>
              <a:gd name="connsiteX19" fmla="*/ 2396 w 4644"/>
              <a:gd name="connsiteY19" fmla="*/ 6065 h 6065"/>
              <a:gd name="connsiteX20" fmla="*/ 2294 w 4644"/>
              <a:gd name="connsiteY20" fmla="*/ 6022 h 6065"/>
              <a:gd name="connsiteX21" fmla="*/ 184 w 4644"/>
              <a:gd name="connsiteY21" fmla="*/ 3732 h 6065"/>
              <a:gd name="connsiteX22" fmla="*/ 159 w 4644"/>
              <a:gd name="connsiteY22" fmla="*/ 3583 h 6065"/>
              <a:gd name="connsiteX23" fmla="*/ 284 w 4644"/>
              <a:gd name="connsiteY23" fmla="*/ 3501 h 6065"/>
              <a:gd name="connsiteX24" fmla="*/ 606 w 4644"/>
              <a:gd name="connsiteY24" fmla="*/ 3501 h 6065"/>
              <a:gd name="connsiteX25" fmla="*/ 743 w 4644"/>
              <a:gd name="connsiteY25" fmla="*/ 3364 h 6065"/>
              <a:gd name="connsiteX26" fmla="*/ 732 w 4644"/>
              <a:gd name="connsiteY26" fmla="*/ 1264 h 6065"/>
              <a:gd name="connsiteX27" fmla="*/ 38 w 4644"/>
              <a:gd name="connsiteY27" fmla="*/ 0 h 60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4644" h="6065">
                <a:moveTo>
                  <a:pt x="38" y="0"/>
                </a:moveTo>
                <a:cubicBezTo>
                  <a:pt x="-167" y="-1"/>
                  <a:pt x="503" y="0"/>
                  <a:pt x="736" y="0"/>
                </a:cubicBezTo>
                <a:lnTo>
                  <a:pt x="2985" y="0"/>
                </a:lnTo>
                <a:lnTo>
                  <a:pt x="2996" y="0"/>
                </a:lnTo>
                <a:lnTo>
                  <a:pt x="3001" y="0"/>
                </a:lnTo>
                <a:lnTo>
                  <a:pt x="3001" y="0"/>
                </a:lnTo>
                <a:lnTo>
                  <a:pt x="3208" y="21"/>
                </a:lnTo>
                <a:cubicBezTo>
                  <a:pt x="3687" y="119"/>
                  <a:pt x="4048" y="543"/>
                  <a:pt x="4048" y="1052"/>
                </a:cubicBezTo>
                <a:lnTo>
                  <a:pt x="4002" y="1348"/>
                </a:lnTo>
                <a:lnTo>
                  <a:pt x="4002" y="1348"/>
                </a:lnTo>
                <a:lnTo>
                  <a:pt x="4048" y="1052"/>
                </a:lnTo>
                <a:lnTo>
                  <a:pt x="4048" y="1446"/>
                </a:lnTo>
                <a:lnTo>
                  <a:pt x="4050" y="1451"/>
                </a:lnTo>
                <a:cubicBezTo>
                  <a:pt x="4050" y="1531"/>
                  <a:pt x="4050" y="3285"/>
                  <a:pt x="4050" y="3364"/>
                </a:cubicBezTo>
                <a:cubicBezTo>
                  <a:pt x="4050" y="3446"/>
                  <a:pt x="4107" y="3501"/>
                  <a:pt x="4187" y="3501"/>
                </a:cubicBezTo>
                <a:lnTo>
                  <a:pt x="4508" y="3501"/>
                </a:lnTo>
                <a:cubicBezTo>
                  <a:pt x="4559" y="3501"/>
                  <a:pt x="4613" y="3538"/>
                  <a:pt x="4634" y="3583"/>
                </a:cubicBezTo>
                <a:cubicBezTo>
                  <a:pt x="4654" y="3631"/>
                  <a:pt x="4643" y="3695"/>
                  <a:pt x="4609" y="3732"/>
                </a:cubicBezTo>
                <a:lnTo>
                  <a:pt x="2499" y="6022"/>
                </a:lnTo>
                <a:cubicBezTo>
                  <a:pt x="2472" y="6049"/>
                  <a:pt x="2435" y="6065"/>
                  <a:pt x="2396" y="6065"/>
                </a:cubicBezTo>
                <a:cubicBezTo>
                  <a:pt x="2358" y="6065"/>
                  <a:pt x="2321" y="6049"/>
                  <a:pt x="2294" y="6022"/>
                </a:cubicBezTo>
                <a:lnTo>
                  <a:pt x="184" y="3732"/>
                </a:lnTo>
                <a:cubicBezTo>
                  <a:pt x="150" y="3695"/>
                  <a:pt x="138" y="3631"/>
                  <a:pt x="159" y="3583"/>
                </a:cubicBezTo>
                <a:cubicBezTo>
                  <a:pt x="179" y="3538"/>
                  <a:pt x="234" y="3501"/>
                  <a:pt x="284" y="3501"/>
                </a:cubicBezTo>
                <a:lnTo>
                  <a:pt x="606" y="3501"/>
                </a:lnTo>
                <a:cubicBezTo>
                  <a:pt x="686" y="3501"/>
                  <a:pt x="743" y="3446"/>
                  <a:pt x="743" y="3364"/>
                </a:cubicBezTo>
                <a:cubicBezTo>
                  <a:pt x="748" y="3272"/>
                  <a:pt x="738" y="2373"/>
                  <a:pt x="732" y="1264"/>
                </a:cubicBezTo>
                <a:cubicBezTo>
                  <a:pt x="726" y="155"/>
                  <a:pt x="243" y="1"/>
                  <a:pt x="38" y="0"/>
                </a:cubicBezTo>
                <a:close/>
              </a:path>
            </a:pathLst>
          </a:custGeom>
          <a:gradFill flip="none" rotWithShape="1">
            <a:gsLst>
              <a:gs pos="0">
                <a:srgbClr val="376FFF">
                  <a:lumMod val="40000"/>
                  <a:lumOff val="60000"/>
                </a:srgbClr>
              </a:gs>
              <a:gs pos="90000">
                <a:srgbClr val="376FFF">
                  <a:alpha val="100000"/>
                </a:srgbClr>
              </a:gs>
            </a:gsLst>
            <a:lin ang="8100000" scaled="0"/>
            <a:tileRect/>
          </a:gradFill>
          <a:ln w="12700" cap="flat" cmpd="sng" algn="ctr">
            <a:noFill/>
            <a:prstDash val="solid"/>
            <a:miter lim="800000"/>
          </a:ln>
          <a:effectLst>
            <a:outerShdw blurRad="50800" dist="63500" dir="8100000" algn="tr" rotWithShape="0">
              <a:srgbClr val="376FFF">
                <a:lumMod val="75000"/>
                <a:alpha val="20000"/>
              </a:srgbClr>
            </a:outerShdw>
          </a:effectLst>
        </p:spPr>
        <p:txBody>
          <a:bodyPr vertOverflow="overflow" horzOverflow="overflow" vert="horz" wrap="none" lIns="179705" tIns="71755" rIns="107950" bIns="288290" numCol="1" spcCol="0" rtlCol="0" fromWordArt="0" anchor="ctr" anchorCtr="0" forceAA="0" compatLnSpc="1">
            <a:normAutofit/>
          </a:bodyP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9pPr>
          </a:lstStyle>
          <a:p>
            <a:pPr lvl="0" algn="ctr">
              <a:spcBef>
                <a:spcPct val="0"/>
              </a:spcBef>
              <a:spcAft>
                <a:spcPct val="0"/>
              </a:spcAft>
              <a:buClrTx/>
              <a:buSzTx/>
              <a:buFontTx/>
            </a:pPr>
            <a:r>
              <a:rPr lang="en-US" altLang="zh-CN" sz="2400" b="1" dirty="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rPr>
              <a:t>01</a:t>
            </a:r>
            <a:endParaRPr lang="en-US" altLang="zh-CN" sz="2400" b="1" dirty="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59" name="任意多边形: 形状 36"/>
          <p:cNvSpPr/>
          <p:nvPr>
            <p:custDataLst>
              <p:tags r:id="rId9"/>
            </p:custDataLst>
          </p:nvPr>
        </p:nvSpPr>
        <p:spPr>
          <a:xfrm>
            <a:off x="5330274" y="1642665"/>
            <a:ext cx="437260" cy="376948"/>
          </a:xfrm>
          <a:custGeom>
            <a:avLst/>
            <a:gdLst>
              <a:gd name="connsiteX0" fmla="*/ 205979 w 411958"/>
              <a:gd name="connsiteY0" fmla="*/ 0 h 346834"/>
              <a:gd name="connsiteX1" fmla="*/ 411958 w 411958"/>
              <a:gd name="connsiteY1" fmla="*/ 296466 h 346834"/>
              <a:gd name="connsiteX2" fmla="*/ 408430 w 411958"/>
              <a:gd name="connsiteY2" fmla="*/ 346834 h 346834"/>
              <a:gd name="connsiteX3" fmla="*/ 3528 w 411958"/>
              <a:gd name="connsiteY3" fmla="*/ 346834 h 346834"/>
              <a:gd name="connsiteX4" fmla="*/ 0 w 411958"/>
              <a:gd name="connsiteY4" fmla="*/ 296466 h 346834"/>
              <a:gd name="connsiteX5" fmla="*/ 205979 w 411958"/>
              <a:gd name="connsiteY5" fmla="*/ 0 h 3468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11958" h="346834">
                <a:moveTo>
                  <a:pt x="205979" y="0"/>
                </a:moveTo>
                <a:cubicBezTo>
                  <a:pt x="319738" y="0"/>
                  <a:pt x="411958" y="132732"/>
                  <a:pt x="411958" y="296466"/>
                </a:cubicBezTo>
                <a:lnTo>
                  <a:pt x="408430" y="346834"/>
                </a:lnTo>
                <a:lnTo>
                  <a:pt x="3528" y="346834"/>
                </a:lnTo>
                <a:lnTo>
                  <a:pt x="0" y="296466"/>
                </a:lnTo>
                <a:cubicBezTo>
                  <a:pt x="0" y="132732"/>
                  <a:pt x="92220" y="0"/>
                  <a:pt x="205979" y="0"/>
                </a:cubicBezTo>
                <a:close/>
              </a:path>
            </a:pathLst>
          </a:custGeom>
          <a:solidFill>
            <a:srgbClr val="17D594"/>
          </a:solidFill>
          <a:ln w="12700" cap="flat" cmpd="sng" algn="ctr">
            <a:noFill/>
            <a:prstDash val="solid"/>
            <a:miter lim="800000"/>
          </a:ln>
          <a:effectLst>
            <a:outerShdw blurRad="50800" dist="63500" dir="8100000" algn="tr" rotWithShape="0">
              <a:srgbClr val="17D594">
                <a:lumMod val="75000"/>
                <a:alpha val="10000"/>
              </a:srgbClr>
            </a:outerShdw>
          </a:effectLst>
        </p:spPr>
        <p:txBody>
          <a:bodyPr wrap="square" rtlCol="0" anchor="ctr">
            <a:noAutofit/>
          </a:bodyP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9pPr>
          </a:lstStyle>
          <a:p>
            <a:pPr algn="ctr"/>
            <a:endParaRPr lang="zh-CN" altLang="en-US">
              <a:solidFill>
                <a:srgbClr val="FFFFFF"/>
              </a:solidFill>
              <a:latin typeface="Arial" panose="020B0604020202020204" pitchFamily="34" charset="0"/>
              <a:ea typeface="微软雅黑" panose="020B0503020204020204" charset="-122"/>
              <a:cs typeface="汉仪正圆-55W" panose="00020600040101010101" pitchFamily="18" charset="-122"/>
            </a:endParaRPr>
          </a:p>
        </p:txBody>
      </p:sp>
      <p:sp>
        <p:nvSpPr>
          <p:cNvPr id="60" name="任意多边形: 形状 38"/>
          <p:cNvSpPr/>
          <p:nvPr>
            <p:custDataLst>
              <p:tags r:id="rId10"/>
            </p:custDataLst>
          </p:nvPr>
        </p:nvSpPr>
        <p:spPr>
          <a:xfrm>
            <a:off x="5534986" y="1642084"/>
            <a:ext cx="1395870" cy="1822692"/>
          </a:xfrm>
          <a:custGeom>
            <a:avLst/>
            <a:gdLst>
              <a:gd name="connsiteX0" fmla="*/ 38 w 4644"/>
              <a:gd name="connsiteY0" fmla="*/ 0 h 6065"/>
              <a:gd name="connsiteX1" fmla="*/ 736 w 4644"/>
              <a:gd name="connsiteY1" fmla="*/ 0 h 6065"/>
              <a:gd name="connsiteX2" fmla="*/ 2985 w 4644"/>
              <a:gd name="connsiteY2" fmla="*/ 0 h 6065"/>
              <a:gd name="connsiteX3" fmla="*/ 2996 w 4644"/>
              <a:gd name="connsiteY3" fmla="*/ 0 h 6065"/>
              <a:gd name="connsiteX4" fmla="*/ 3001 w 4644"/>
              <a:gd name="connsiteY4" fmla="*/ 0 h 6065"/>
              <a:gd name="connsiteX5" fmla="*/ 3001 w 4644"/>
              <a:gd name="connsiteY5" fmla="*/ 0 h 6065"/>
              <a:gd name="connsiteX6" fmla="*/ 3208 w 4644"/>
              <a:gd name="connsiteY6" fmla="*/ 21 h 6065"/>
              <a:gd name="connsiteX7" fmla="*/ 4048 w 4644"/>
              <a:gd name="connsiteY7" fmla="*/ 1052 h 6065"/>
              <a:gd name="connsiteX8" fmla="*/ 4002 w 4644"/>
              <a:gd name="connsiteY8" fmla="*/ 1348 h 6065"/>
              <a:gd name="connsiteX9" fmla="*/ 4002 w 4644"/>
              <a:gd name="connsiteY9" fmla="*/ 1348 h 6065"/>
              <a:gd name="connsiteX10" fmla="*/ 4048 w 4644"/>
              <a:gd name="connsiteY10" fmla="*/ 1052 h 6065"/>
              <a:gd name="connsiteX11" fmla="*/ 4048 w 4644"/>
              <a:gd name="connsiteY11" fmla="*/ 1446 h 6065"/>
              <a:gd name="connsiteX12" fmla="*/ 4050 w 4644"/>
              <a:gd name="connsiteY12" fmla="*/ 1451 h 6065"/>
              <a:gd name="connsiteX13" fmla="*/ 4050 w 4644"/>
              <a:gd name="connsiteY13" fmla="*/ 3364 h 6065"/>
              <a:gd name="connsiteX14" fmla="*/ 4187 w 4644"/>
              <a:gd name="connsiteY14" fmla="*/ 3501 h 6065"/>
              <a:gd name="connsiteX15" fmla="*/ 4508 w 4644"/>
              <a:gd name="connsiteY15" fmla="*/ 3501 h 6065"/>
              <a:gd name="connsiteX16" fmla="*/ 4634 w 4644"/>
              <a:gd name="connsiteY16" fmla="*/ 3583 h 6065"/>
              <a:gd name="connsiteX17" fmla="*/ 4609 w 4644"/>
              <a:gd name="connsiteY17" fmla="*/ 3732 h 6065"/>
              <a:gd name="connsiteX18" fmla="*/ 2499 w 4644"/>
              <a:gd name="connsiteY18" fmla="*/ 6022 h 6065"/>
              <a:gd name="connsiteX19" fmla="*/ 2396 w 4644"/>
              <a:gd name="connsiteY19" fmla="*/ 6065 h 6065"/>
              <a:gd name="connsiteX20" fmla="*/ 2294 w 4644"/>
              <a:gd name="connsiteY20" fmla="*/ 6022 h 6065"/>
              <a:gd name="connsiteX21" fmla="*/ 184 w 4644"/>
              <a:gd name="connsiteY21" fmla="*/ 3732 h 6065"/>
              <a:gd name="connsiteX22" fmla="*/ 159 w 4644"/>
              <a:gd name="connsiteY22" fmla="*/ 3583 h 6065"/>
              <a:gd name="connsiteX23" fmla="*/ 284 w 4644"/>
              <a:gd name="connsiteY23" fmla="*/ 3501 h 6065"/>
              <a:gd name="connsiteX24" fmla="*/ 606 w 4644"/>
              <a:gd name="connsiteY24" fmla="*/ 3501 h 6065"/>
              <a:gd name="connsiteX25" fmla="*/ 743 w 4644"/>
              <a:gd name="connsiteY25" fmla="*/ 3364 h 6065"/>
              <a:gd name="connsiteX26" fmla="*/ 732 w 4644"/>
              <a:gd name="connsiteY26" fmla="*/ 1264 h 6065"/>
              <a:gd name="connsiteX27" fmla="*/ 38 w 4644"/>
              <a:gd name="connsiteY27" fmla="*/ 0 h 60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4644" h="6065">
                <a:moveTo>
                  <a:pt x="38" y="0"/>
                </a:moveTo>
                <a:cubicBezTo>
                  <a:pt x="-167" y="-1"/>
                  <a:pt x="503" y="0"/>
                  <a:pt x="736" y="0"/>
                </a:cubicBezTo>
                <a:lnTo>
                  <a:pt x="2985" y="0"/>
                </a:lnTo>
                <a:lnTo>
                  <a:pt x="2996" y="0"/>
                </a:lnTo>
                <a:lnTo>
                  <a:pt x="3001" y="0"/>
                </a:lnTo>
                <a:lnTo>
                  <a:pt x="3001" y="0"/>
                </a:lnTo>
                <a:lnTo>
                  <a:pt x="3208" y="21"/>
                </a:lnTo>
                <a:cubicBezTo>
                  <a:pt x="3687" y="119"/>
                  <a:pt x="4048" y="543"/>
                  <a:pt x="4048" y="1052"/>
                </a:cubicBezTo>
                <a:lnTo>
                  <a:pt x="4002" y="1348"/>
                </a:lnTo>
                <a:lnTo>
                  <a:pt x="4002" y="1348"/>
                </a:lnTo>
                <a:lnTo>
                  <a:pt x="4048" y="1052"/>
                </a:lnTo>
                <a:lnTo>
                  <a:pt x="4048" y="1446"/>
                </a:lnTo>
                <a:lnTo>
                  <a:pt x="4050" y="1451"/>
                </a:lnTo>
                <a:cubicBezTo>
                  <a:pt x="4050" y="1531"/>
                  <a:pt x="4050" y="3285"/>
                  <a:pt x="4050" y="3364"/>
                </a:cubicBezTo>
                <a:cubicBezTo>
                  <a:pt x="4050" y="3446"/>
                  <a:pt x="4107" y="3501"/>
                  <a:pt x="4187" y="3501"/>
                </a:cubicBezTo>
                <a:lnTo>
                  <a:pt x="4508" y="3501"/>
                </a:lnTo>
                <a:cubicBezTo>
                  <a:pt x="4559" y="3501"/>
                  <a:pt x="4613" y="3538"/>
                  <a:pt x="4634" y="3583"/>
                </a:cubicBezTo>
                <a:cubicBezTo>
                  <a:pt x="4654" y="3631"/>
                  <a:pt x="4643" y="3695"/>
                  <a:pt x="4609" y="3732"/>
                </a:cubicBezTo>
                <a:lnTo>
                  <a:pt x="2499" y="6022"/>
                </a:lnTo>
                <a:cubicBezTo>
                  <a:pt x="2472" y="6049"/>
                  <a:pt x="2435" y="6065"/>
                  <a:pt x="2396" y="6065"/>
                </a:cubicBezTo>
                <a:cubicBezTo>
                  <a:pt x="2358" y="6065"/>
                  <a:pt x="2321" y="6049"/>
                  <a:pt x="2294" y="6022"/>
                </a:cubicBezTo>
                <a:lnTo>
                  <a:pt x="184" y="3732"/>
                </a:lnTo>
                <a:cubicBezTo>
                  <a:pt x="150" y="3695"/>
                  <a:pt x="138" y="3631"/>
                  <a:pt x="159" y="3583"/>
                </a:cubicBezTo>
                <a:cubicBezTo>
                  <a:pt x="179" y="3538"/>
                  <a:pt x="234" y="3501"/>
                  <a:pt x="284" y="3501"/>
                </a:cubicBezTo>
                <a:lnTo>
                  <a:pt x="606" y="3501"/>
                </a:lnTo>
                <a:cubicBezTo>
                  <a:pt x="686" y="3501"/>
                  <a:pt x="743" y="3446"/>
                  <a:pt x="743" y="3364"/>
                </a:cubicBezTo>
                <a:cubicBezTo>
                  <a:pt x="748" y="3272"/>
                  <a:pt x="738" y="2373"/>
                  <a:pt x="732" y="1264"/>
                </a:cubicBezTo>
                <a:cubicBezTo>
                  <a:pt x="726" y="155"/>
                  <a:pt x="243" y="1"/>
                  <a:pt x="38" y="0"/>
                </a:cubicBezTo>
                <a:close/>
              </a:path>
            </a:pathLst>
          </a:custGeom>
          <a:gradFill flip="none" rotWithShape="1">
            <a:gsLst>
              <a:gs pos="0">
                <a:srgbClr val="17D594">
                  <a:lumMod val="40000"/>
                  <a:lumOff val="60000"/>
                </a:srgbClr>
              </a:gs>
              <a:gs pos="90000">
                <a:srgbClr val="17D594"/>
              </a:gs>
            </a:gsLst>
            <a:lin ang="8100000" scaled="0"/>
            <a:tileRect/>
          </a:gradFill>
          <a:ln w="12700" cap="flat" cmpd="sng" algn="ctr">
            <a:noFill/>
            <a:prstDash val="solid"/>
            <a:miter lim="800000"/>
          </a:ln>
          <a:effectLst>
            <a:outerShdw blurRad="50800" dist="63500" dir="8100000" algn="tr" rotWithShape="0">
              <a:srgbClr val="17D594">
                <a:lumMod val="75000"/>
                <a:alpha val="20000"/>
              </a:srgbClr>
            </a:outerShdw>
          </a:effectLst>
        </p:spPr>
        <p:txBody>
          <a:bodyPr vertOverflow="overflow" horzOverflow="overflow" vert="horz" wrap="none" lIns="179705" tIns="71755" rIns="107950" bIns="288290" numCol="1" spcCol="0" rtlCol="0" fromWordArt="0" anchor="ctr" anchorCtr="0" forceAA="0" compatLnSpc="1">
            <a:normAutofit/>
          </a:bodyP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9pPr>
          </a:lstStyle>
          <a:p>
            <a:pPr lvl="0" algn="ctr">
              <a:spcBef>
                <a:spcPct val="0"/>
              </a:spcBef>
              <a:spcAft>
                <a:spcPct val="0"/>
              </a:spcAft>
              <a:buClrTx/>
              <a:buSzTx/>
              <a:buFontTx/>
            </a:pPr>
            <a:r>
              <a:rPr lang="en-US" altLang="zh-CN" sz="2400" b="1">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rPr>
              <a:t>02</a:t>
            </a:r>
            <a:endParaRPr lang="en-US" altLang="zh-CN" sz="2400" b="1">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61" name="矩形 60"/>
          <p:cNvSpPr/>
          <p:nvPr>
            <p:custDataLst>
              <p:tags r:id="rId11"/>
            </p:custDataLst>
          </p:nvPr>
        </p:nvSpPr>
        <p:spPr>
          <a:xfrm>
            <a:off x="5071050" y="3512330"/>
            <a:ext cx="2119032" cy="695905"/>
          </a:xfrm>
          <a:prstGeom prst="rect">
            <a:avLst/>
          </a:prstGeom>
          <a:noFill/>
        </p:spPr>
        <p:txBody>
          <a:bodyPr wrap="square" lIns="0" tIns="0" rIns="0" bIns="0" rtlCol="0" anchor="b">
            <a:noAutofit/>
          </a:bodyPr>
          <a:lstStyle/>
          <a:p>
            <a:pPr algn="ctr">
              <a:spcBef>
                <a:spcPct val="0"/>
              </a:spcBef>
              <a:spcAft>
                <a:spcPct val="0"/>
              </a:spcAft>
            </a:pPr>
            <a:r>
              <a:rPr lang="zh-CN" altLang="en-US" sz="2000" b="1">
                <a:solidFill>
                  <a:srgbClr val="17D594"/>
                </a:solidFill>
                <a:latin typeface="微软雅黑" panose="020B0503020204020204" charset="-122"/>
                <a:ea typeface="汉仪正圆-55W" panose="00020600040101010101" pitchFamily="18" charset="-122"/>
                <a:cs typeface="微软雅黑" panose="020B0503020204020204" charset="-122"/>
              </a:rPr>
              <a:t>进线间设计规范</a:t>
            </a:r>
            <a:endParaRPr lang="zh-CN" altLang="en-US" sz="2000" b="1">
              <a:solidFill>
                <a:srgbClr val="17D594"/>
              </a:solidFill>
              <a:latin typeface="微软雅黑" panose="020B0503020204020204" charset="-122"/>
              <a:ea typeface="汉仪正圆-55W" panose="00020600040101010101" pitchFamily="18" charset="-122"/>
              <a:cs typeface="微软雅黑" panose="020B0503020204020204" charset="-122"/>
            </a:endParaRPr>
          </a:p>
        </p:txBody>
      </p:sp>
      <p:sp>
        <p:nvSpPr>
          <p:cNvPr id="62" name="任意多边形: 形状 36"/>
          <p:cNvSpPr/>
          <p:nvPr>
            <p:custDataLst>
              <p:tags r:id="rId12"/>
            </p:custDataLst>
          </p:nvPr>
        </p:nvSpPr>
        <p:spPr>
          <a:xfrm>
            <a:off x="7878447" y="1642665"/>
            <a:ext cx="437260" cy="376948"/>
          </a:xfrm>
          <a:custGeom>
            <a:avLst/>
            <a:gdLst>
              <a:gd name="connsiteX0" fmla="*/ 205979 w 411958"/>
              <a:gd name="connsiteY0" fmla="*/ 0 h 346834"/>
              <a:gd name="connsiteX1" fmla="*/ 411958 w 411958"/>
              <a:gd name="connsiteY1" fmla="*/ 296466 h 346834"/>
              <a:gd name="connsiteX2" fmla="*/ 408430 w 411958"/>
              <a:gd name="connsiteY2" fmla="*/ 346834 h 346834"/>
              <a:gd name="connsiteX3" fmla="*/ 3528 w 411958"/>
              <a:gd name="connsiteY3" fmla="*/ 346834 h 346834"/>
              <a:gd name="connsiteX4" fmla="*/ 0 w 411958"/>
              <a:gd name="connsiteY4" fmla="*/ 296466 h 346834"/>
              <a:gd name="connsiteX5" fmla="*/ 205979 w 411958"/>
              <a:gd name="connsiteY5" fmla="*/ 0 h 3468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11958" h="346834">
                <a:moveTo>
                  <a:pt x="205979" y="0"/>
                </a:moveTo>
                <a:cubicBezTo>
                  <a:pt x="319738" y="0"/>
                  <a:pt x="411958" y="132732"/>
                  <a:pt x="411958" y="296466"/>
                </a:cubicBezTo>
                <a:lnTo>
                  <a:pt x="408430" y="346834"/>
                </a:lnTo>
                <a:lnTo>
                  <a:pt x="3528" y="346834"/>
                </a:lnTo>
                <a:lnTo>
                  <a:pt x="0" y="296466"/>
                </a:lnTo>
                <a:cubicBezTo>
                  <a:pt x="0" y="132732"/>
                  <a:pt x="92220" y="0"/>
                  <a:pt x="205979" y="0"/>
                </a:cubicBezTo>
                <a:close/>
              </a:path>
            </a:pathLst>
          </a:custGeom>
          <a:solidFill>
            <a:srgbClr val="FFC000"/>
          </a:solidFill>
          <a:ln w="12700" cap="flat" cmpd="sng" algn="ctr">
            <a:noFill/>
            <a:prstDash val="solid"/>
            <a:miter lim="800000"/>
          </a:ln>
          <a:effectLst>
            <a:outerShdw blurRad="50800" dist="63500" dir="8100000" algn="tr" rotWithShape="0">
              <a:srgbClr val="FFC000">
                <a:lumMod val="50000"/>
                <a:alpha val="10000"/>
              </a:srgbClr>
            </a:outerShdw>
          </a:effectLst>
        </p:spPr>
        <p:txBody>
          <a:bodyPr wrap="square" rtlCol="0" anchor="ctr">
            <a:noAutofit/>
          </a:bodyP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9pPr>
          </a:lstStyle>
          <a:p>
            <a:pPr algn="ctr"/>
            <a:endParaRPr lang="zh-CN" altLang="en-US">
              <a:solidFill>
                <a:srgbClr val="FFFFFF"/>
              </a:solidFill>
              <a:latin typeface="Arial" panose="020B0604020202020204" pitchFamily="34" charset="0"/>
              <a:ea typeface="微软雅黑" panose="020B0503020204020204" charset="-122"/>
              <a:cs typeface="汉仪正圆-55W" panose="00020600040101010101" pitchFamily="18" charset="-122"/>
            </a:endParaRPr>
          </a:p>
        </p:txBody>
      </p:sp>
      <p:sp>
        <p:nvSpPr>
          <p:cNvPr id="63" name="任意多边形: 形状 38"/>
          <p:cNvSpPr/>
          <p:nvPr>
            <p:custDataLst>
              <p:tags r:id="rId13"/>
            </p:custDataLst>
          </p:nvPr>
        </p:nvSpPr>
        <p:spPr>
          <a:xfrm>
            <a:off x="8083159" y="1642084"/>
            <a:ext cx="1395870" cy="1822692"/>
          </a:xfrm>
          <a:custGeom>
            <a:avLst/>
            <a:gdLst>
              <a:gd name="connsiteX0" fmla="*/ 38 w 4644"/>
              <a:gd name="connsiteY0" fmla="*/ 0 h 6065"/>
              <a:gd name="connsiteX1" fmla="*/ 736 w 4644"/>
              <a:gd name="connsiteY1" fmla="*/ 0 h 6065"/>
              <a:gd name="connsiteX2" fmla="*/ 2985 w 4644"/>
              <a:gd name="connsiteY2" fmla="*/ 0 h 6065"/>
              <a:gd name="connsiteX3" fmla="*/ 2996 w 4644"/>
              <a:gd name="connsiteY3" fmla="*/ 0 h 6065"/>
              <a:gd name="connsiteX4" fmla="*/ 3001 w 4644"/>
              <a:gd name="connsiteY4" fmla="*/ 0 h 6065"/>
              <a:gd name="connsiteX5" fmla="*/ 3001 w 4644"/>
              <a:gd name="connsiteY5" fmla="*/ 0 h 6065"/>
              <a:gd name="connsiteX6" fmla="*/ 3208 w 4644"/>
              <a:gd name="connsiteY6" fmla="*/ 21 h 6065"/>
              <a:gd name="connsiteX7" fmla="*/ 4048 w 4644"/>
              <a:gd name="connsiteY7" fmla="*/ 1052 h 6065"/>
              <a:gd name="connsiteX8" fmla="*/ 4002 w 4644"/>
              <a:gd name="connsiteY8" fmla="*/ 1348 h 6065"/>
              <a:gd name="connsiteX9" fmla="*/ 4002 w 4644"/>
              <a:gd name="connsiteY9" fmla="*/ 1348 h 6065"/>
              <a:gd name="connsiteX10" fmla="*/ 4048 w 4644"/>
              <a:gd name="connsiteY10" fmla="*/ 1052 h 6065"/>
              <a:gd name="connsiteX11" fmla="*/ 4048 w 4644"/>
              <a:gd name="connsiteY11" fmla="*/ 1446 h 6065"/>
              <a:gd name="connsiteX12" fmla="*/ 4050 w 4644"/>
              <a:gd name="connsiteY12" fmla="*/ 1451 h 6065"/>
              <a:gd name="connsiteX13" fmla="*/ 4050 w 4644"/>
              <a:gd name="connsiteY13" fmla="*/ 3364 h 6065"/>
              <a:gd name="connsiteX14" fmla="*/ 4187 w 4644"/>
              <a:gd name="connsiteY14" fmla="*/ 3501 h 6065"/>
              <a:gd name="connsiteX15" fmla="*/ 4508 w 4644"/>
              <a:gd name="connsiteY15" fmla="*/ 3501 h 6065"/>
              <a:gd name="connsiteX16" fmla="*/ 4634 w 4644"/>
              <a:gd name="connsiteY16" fmla="*/ 3583 h 6065"/>
              <a:gd name="connsiteX17" fmla="*/ 4609 w 4644"/>
              <a:gd name="connsiteY17" fmla="*/ 3732 h 6065"/>
              <a:gd name="connsiteX18" fmla="*/ 2499 w 4644"/>
              <a:gd name="connsiteY18" fmla="*/ 6022 h 6065"/>
              <a:gd name="connsiteX19" fmla="*/ 2396 w 4644"/>
              <a:gd name="connsiteY19" fmla="*/ 6065 h 6065"/>
              <a:gd name="connsiteX20" fmla="*/ 2294 w 4644"/>
              <a:gd name="connsiteY20" fmla="*/ 6022 h 6065"/>
              <a:gd name="connsiteX21" fmla="*/ 184 w 4644"/>
              <a:gd name="connsiteY21" fmla="*/ 3732 h 6065"/>
              <a:gd name="connsiteX22" fmla="*/ 159 w 4644"/>
              <a:gd name="connsiteY22" fmla="*/ 3583 h 6065"/>
              <a:gd name="connsiteX23" fmla="*/ 284 w 4644"/>
              <a:gd name="connsiteY23" fmla="*/ 3501 h 6065"/>
              <a:gd name="connsiteX24" fmla="*/ 606 w 4644"/>
              <a:gd name="connsiteY24" fmla="*/ 3501 h 6065"/>
              <a:gd name="connsiteX25" fmla="*/ 743 w 4644"/>
              <a:gd name="connsiteY25" fmla="*/ 3364 h 6065"/>
              <a:gd name="connsiteX26" fmla="*/ 732 w 4644"/>
              <a:gd name="connsiteY26" fmla="*/ 1264 h 6065"/>
              <a:gd name="connsiteX27" fmla="*/ 38 w 4644"/>
              <a:gd name="connsiteY27" fmla="*/ 0 h 60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4644" h="6065">
                <a:moveTo>
                  <a:pt x="38" y="0"/>
                </a:moveTo>
                <a:cubicBezTo>
                  <a:pt x="-167" y="-1"/>
                  <a:pt x="503" y="0"/>
                  <a:pt x="736" y="0"/>
                </a:cubicBezTo>
                <a:lnTo>
                  <a:pt x="2985" y="0"/>
                </a:lnTo>
                <a:lnTo>
                  <a:pt x="2996" y="0"/>
                </a:lnTo>
                <a:lnTo>
                  <a:pt x="3001" y="0"/>
                </a:lnTo>
                <a:lnTo>
                  <a:pt x="3001" y="0"/>
                </a:lnTo>
                <a:lnTo>
                  <a:pt x="3208" y="21"/>
                </a:lnTo>
                <a:cubicBezTo>
                  <a:pt x="3687" y="119"/>
                  <a:pt x="4048" y="543"/>
                  <a:pt x="4048" y="1052"/>
                </a:cubicBezTo>
                <a:lnTo>
                  <a:pt x="4002" y="1348"/>
                </a:lnTo>
                <a:lnTo>
                  <a:pt x="4002" y="1348"/>
                </a:lnTo>
                <a:lnTo>
                  <a:pt x="4048" y="1052"/>
                </a:lnTo>
                <a:lnTo>
                  <a:pt x="4048" y="1446"/>
                </a:lnTo>
                <a:lnTo>
                  <a:pt x="4050" y="1451"/>
                </a:lnTo>
                <a:cubicBezTo>
                  <a:pt x="4050" y="1531"/>
                  <a:pt x="4050" y="3285"/>
                  <a:pt x="4050" y="3364"/>
                </a:cubicBezTo>
                <a:cubicBezTo>
                  <a:pt x="4050" y="3446"/>
                  <a:pt x="4107" y="3501"/>
                  <a:pt x="4187" y="3501"/>
                </a:cubicBezTo>
                <a:lnTo>
                  <a:pt x="4508" y="3501"/>
                </a:lnTo>
                <a:cubicBezTo>
                  <a:pt x="4559" y="3501"/>
                  <a:pt x="4613" y="3538"/>
                  <a:pt x="4634" y="3583"/>
                </a:cubicBezTo>
                <a:cubicBezTo>
                  <a:pt x="4654" y="3631"/>
                  <a:pt x="4643" y="3695"/>
                  <a:pt x="4609" y="3732"/>
                </a:cubicBezTo>
                <a:lnTo>
                  <a:pt x="2499" y="6022"/>
                </a:lnTo>
                <a:cubicBezTo>
                  <a:pt x="2472" y="6049"/>
                  <a:pt x="2435" y="6065"/>
                  <a:pt x="2396" y="6065"/>
                </a:cubicBezTo>
                <a:cubicBezTo>
                  <a:pt x="2358" y="6065"/>
                  <a:pt x="2321" y="6049"/>
                  <a:pt x="2294" y="6022"/>
                </a:cubicBezTo>
                <a:lnTo>
                  <a:pt x="184" y="3732"/>
                </a:lnTo>
                <a:cubicBezTo>
                  <a:pt x="150" y="3695"/>
                  <a:pt x="138" y="3631"/>
                  <a:pt x="159" y="3583"/>
                </a:cubicBezTo>
                <a:cubicBezTo>
                  <a:pt x="179" y="3538"/>
                  <a:pt x="234" y="3501"/>
                  <a:pt x="284" y="3501"/>
                </a:cubicBezTo>
                <a:lnTo>
                  <a:pt x="606" y="3501"/>
                </a:lnTo>
                <a:cubicBezTo>
                  <a:pt x="686" y="3501"/>
                  <a:pt x="743" y="3446"/>
                  <a:pt x="743" y="3364"/>
                </a:cubicBezTo>
                <a:cubicBezTo>
                  <a:pt x="748" y="3272"/>
                  <a:pt x="738" y="2373"/>
                  <a:pt x="732" y="1264"/>
                </a:cubicBezTo>
                <a:cubicBezTo>
                  <a:pt x="726" y="155"/>
                  <a:pt x="243" y="1"/>
                  <a:pt x="38" y="0"/>
                </a:cubicBezTo>
                <a:close/>
              </a:path>
            </a:pathLst>
          </a:custGeom>
          <a:gradFill flip="none" rotWithShape="1">
            <a:gsLst>
              <a:gs pos="0">
                <a:srgbClr val="FFC000">
                  <a:lumMod val="40000"/>
                  <a:lumOff val="60000"/>
                </a:srgbClr>
              </a:gs>
              <a:gs pos="80000">
                <a:srgbClr val="FFC000"/>
              </a:gs>
            </a:gsLst>
            <a:lin ang="8100000" scaled="0"/>
            <a:tileRect/>
          </a:gradFill>
          <a:ln w="12700" cap="flat" cmpd="sng" algn="ctr">
            <a:noFill/>
            <a:prstDash val="solid"/>
            <a:miter lim="800000"/>
          </a:ln>
          <a:effectLst>
            <a:outerShdw blurRad="50800" dist="63500" dir="8100000" algn="tr" rotWithShape="0">
              <a:srgbClr val="FFC000">
                <a:lumMod val="75000"/>
                <a:alpha val="20000"/>
              </a:srgbClr>
            </a:outerShdw>
          </a:effectLst>
        </p:spPr>
        <p:txBody>
          <a:bodyPr vertOverflow="overflow" horzOverflow="overflow" vert="horz" wrap="none" lIns="179705" tIns="71755" rIns="107950" bIns="288290" numCol="1" spcCol="0" rtlCol="0" fromWordArt="0" anchor="ctr" anchorCtr="0" forceAA="0" compatLnSpc="1">
            <a:normAutofit/>
          </a:bodyP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9pPr>
          </a:lstStyle>
          <a:p>
            <a:pPr lvl="0" algn="ctr">
              <a:spcBef>
                <a:spcPct val="0"/>
              </a:spcBef>
              <a:spcAft>
                <a:spcPct val="0"/>
              </a:spcAft>
              <a:buClrTx/>
              <a:buSzTx/>
              <a:buFontTx/>
            </a:pPr>
            <a:r>
              <a:rPr lang="en-US" altLang="zh-CN" sz="2400" b="1" dirty="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rPr>
              <a:t>03</a:t>
            </a:r>
            <a:endParaRPr lang="en-US" altLang="zh-CN" sz="2400" b="1" dirty="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64" name="矩形 63"/>
          <p:cNvSpPr/>
          <p:nvPr>
            <p:custDataLst>
              <p:tags r:id="rId14"/>
            </p:custDataLst>
          </p:nvPr>
        </p:nvSpPr>
        <p:spPr>
          <a:xfrm>
            <a:off x="7619223" y="3512330"/>
            <a:ext cx="2119032" cy="695905"/>
          </a:xfrm>
          <a:prstGeom prst="rect">
            <a:avLst/>
          </a:prstGeom>
          <a:noFill/>
        </p:spPr>
        <p:txBody>
          <a:bodyPr wrap="square" lIns="0" tIns="0" rIns="0" bIns="0" rtlCol="0" anchor="b">
            <a:noAutofit/>
          </a:bodyPr>
          <a:lstStyle/>
          <a:p>
            <a:pPr algn="ctr">
              <a:spcBef>
                <a:spcPct val="0"/>
              </a:spcBef>
              <a:spcAft>
                <a:spcPct val="0"/>
              </a:spcAft>
            </a:pPr>
            <a:r>
              <a:rPr lang="zh-CN" altLang="en-US" sz="2000" b="1" dirty="0">
                <a:solidFill>
                  <a:srgbClr val="FFC000"/>
                </a:solidFill>
                <a:latin typeface="微软雅黑" panose="020B0503020204020204" charset="-122"/>
                <a:ea typeface="汉仪正圆-55W" panose="00020600040101010101" pitchFamily="18" charset="-122"/>
                <a:cs typeface="微软雅黑" panose="020B0503020204020204" charset="-122"/>
              </a:rPr>
              <a:t>进线间设施配置</a:t>
            </a:r>
            <a:endParaRPr lang="zh-CN" altLang="en-US" sz="2000" b="1" dirty="0">
              <a:solidFill>
                <a:srgbClr val="FFC000"/>
              </a:solidFill>
              <a:latin typeface="微软雅黑" panose="020B0503020204020204" charset="-122"/>
              <a:ea typeface="汉仪正圆-55W" panose="00020600040101010101" pitchFamily="18" charset="-122"/>
              <a:cs typeface="微软雅黑" panose="020B0503020204020204" charset="-122"/>
            </a:endParaRPr>
          </a:p>
        </p:txBody>
      </p:sp>
    </p:spTree>
    <p:custDataLst>
      <p:tags r:id="rId15"/>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custDataLst>
              <p:tags r:id="rId1"/>
            </p:custDataLst>
          </p:nvPr>
        </p:nvSpPr>
        <p:spPr>
          <a:xfrm>
            <a:off x="1817370" y="834390"/>
            <a:ext cx="4634230" cy="474345"/>
          </a:xfr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sz="2800">
                <a:solidFill>
                  <a:schemeClr val="accent3"/>
                </a:solidFill>
                <a:latin typeface="汉仪雅酷黑 85W" panose="020B0904020202020204" pitchFamily="34" charset="-122"/>
                <a:ea typeface="汉仪雅酷黑 85W" panose="020B0904020202020204" pitchFamily="34" charset="-122"/>
                <a:sym typeface="汉仪雅酷黑 85W" panose="020B0904020202020204" pitchFamily="34" charset="-122"/>
              </a:rPr>
              <a:t>建筑群子系统</a:t>
            </a:r>
            <a:endParaRPr lang="zh-CN" altLang="en-US" sz="2800">
              <a:solidFill>
                <a:schemeClr val="accent3"/>
              </a:solidFill>
              <a:latin typeface="汉仪雅酷黑 85W" panose="020B0904020202020204" pitchFamily="34" charset="-122"/>
              <a:ea typeface="汉仪雅酷黑 85W" panose="020B0904020202020204" pitchFamily="34" charset="-122"/>
              <a:sym typeface="汉仪雅酷黑 85W" panose="020B0904020202020204" pitchFamily="34" charset="-122"/>
            </a:endParaRPr>
          </a:p>
        </p:txBody>
      </p:sp>
      <p:sp>
        <p:nvSpPr>
          <p:cNvPr id="8" name="矩形 2"/>
          <p:cNvSpPr/>
          <p:nvPr>
            <p:custDataLst>
              <p:tags r:id="rId2"/>
            </p:custDataLst>
          </p:nvPr>
        </p:nvSpPr>
        <p:spPr>
          <a:xfrm>
            <a:off x="831247" y="2991083"/>
            <a:ext cx="2880446" cy="876095"/>
          </a:xfrm>
          <a:prstGeom prst="rect">
            <a:avLst/>
          </a:prstGeom>
          <a:ln>
            <a:noFill/>
            <a:prstDash val="sysDash"/>
          </a:ln>
        </p:spPr>
        <p:txBody>
          <a:bodyPr vert="horz" wrap="square" lIns="0" tIns="0" rIns="0" bIns="0" rtlCol="0">
            <a:noAutofit/>
          </a:bodyPr>
          <a:p>
            <a:pPr algn="just">
              <a:lnSpc>
                <a:spcPct val="150000"/>
              </a:lnSpc>
              <a:spcBef>
                <a:spcPct val="0"/>
              </a:spcBef>
              <a:spcAft>
                <a:spcPct val="0"/>
              </a:spcAft>
            </a:pPr>
            <a:r>
              <a:rPr lang="zh-CN" altLang="en-US" sz="1600" kern="0">
                <a:ln>
                  <a:noFill/>
                  <a:prstDash val="sysDot"/>
                </a:ln>
                <a:solidFill>
                  <a:schemeClr val="tx1">
                    <a:lumMod val="85000"/>
                    <a:lumOff val="15000"/>
                  </a:schemeClr>
                </a:solidFill>
                <a:latin typeface="汉仪正圆-55W" panose="00020600040101010101" pitchFamily="18" charset="-122"/>
                <a:ea typeface="汉仪正圆-55W" panose="00020600040101010101" pitchFamily="18" charset="-122"/>
                <a:cs typeface="汉仪正圆-55W" panose="00020600040101010101" pitchFamily="18" charset="-122"/>
                <a:sym typeface="汉仪正圆-55W" panose="00020600040101010101" pitchFamily="18" charset="-122"/>
              </a:rPr>
              <a:t>建筑群子系统实现楼与楼之间的通信连接，主要采用光缆并配置相应设备。</a:t>
            </a:r>
            <a:endParaRPr lang="zh-CN" altLang="en-US" sz="1600" kern="0">
              <a:ln>
                <a:noFill/>
                <a:prstDash val="sysDot"/>
              </a:ln>
              <a:solidFill>
                <a:schemeClr val="tx1">
                  <a:lumMod val="85000"/>
                  <a:lumOff val="15000"/>
                </a:schemeClr>
              </a:solidFill>
              <a:latin typeface="汉仪正圆-55W" panose="00020600040101010101" pitchFamily="18" charset="-122"/>
              <a:ea typeface="汉仪正圆-55W" panose="00020600040101010101" pitchFamily="18" charset="-122"/>
              <a:cs typeface="汉仪正圆-55W" panose="00020600040101010101" pitchFamily="18" charset="-122"/>
              <a:sym typeface="汉仪正圆-55W" panose="00020600040101010101" pitchFamily="18" charset="-122"/>
            </a:endParaRPr>
          </a:p>
        </p:txBody>
      </p:sp>
      <p:sp>
        <p:nvSpPr>
          <p:cNvPr id="9" name="矩形 3"/>
          <p:cNvSpPr/>
          <p:nvPr>
            <p:custDataLst>
              <p:tags r:id="rId3"/>
            </p:custDataLst>
          </p:nvPr>
        </p:nvSpPr>
        <p:spPr>
          <a:xfrm>
            <a:off x="901097" y="2204212"/>
            <a:ext cx="2880444" cy="591205"/>
          </a:xfrm>
          <a:prstGeom prst="rect">
            <a:avLst/>
          </a:prstGeom>
          <a:noFill/>
        </p:spPr>
        <p:txBody>
          <a:bodyPr wrap="square" lIns="0" tIns="0" rIns="0" bIns="0" rtlCol="0" anchor="b">
            <a:noAutofit/>
          </a:bodyPr>
          <a:p>
            <a:pPr>
              <a:spcBef>
                <a:spcPct val="0"/>
              </a:spcBef>
              <a:spcAft>
                <a:spcPct val="0"/>
              </a:spcAft>
            </a:pPr>
            <a:r>
              <a:rPr lang="zh-CN" altLang="en-US" b="1" kern="0">
                <a:solidFill>
                  <a:schemeClr val="accent1"/>
                </a:solidFill>
                <a:latin typeface="汉仪正圆-55W" panose="00020600040101010101" pitchFamily="18" charset="-122"/>
                <a:ea typeface="汉仪正圆-55W" panose="00020600040101010101" pitchFamily="18" charset="-122"/>
                <a:cs typeface="汉仪正圆-55W" panose="00020600040101010101" pitchFamily="18" charset="-122"/>
                <a:sym typeface="汉仪正圆-55W" panose="00020600040101010101" pitchFamily="18" charset="-122"/>
              </a:rPr>
              <a:t>建筑群子系统功能</a:t>
            </a:r>
            <a:endParaRPr lang="zh-CN" altLang="en-US" b="1" kern="0">
              <a:solidFill>
                <a:schemeClr val="accent1"/>
              </a:solidFill>
              <a:latin typeface="汉仪正圆-55W" panose="00020600040101010101" pitchFamily="18" charset="-122"/>
              <a:ea typeface="汉仪正圆-55W" panose="00020600040101010101" pitchFamily="18" charset="-122"/>
              <a:cs typeface="汉仪正圆-55W" panose="00020600040101010101" pitchFamily="18" charset="-122"/>
              <a:sym typeface="汉仪正圆-55W" panose="00020600040101010101" pitchFamily="18" charset="-122"/>
            </a:endParaRPr>
          </a:p>
        </p:txBody>
      </p:sp>
      <p:sp>
        <p:nvSpPr>
          <p:cNvPr id="13" name="矩形 4"/>
          <p:cNvSpPr/>
          <p:nvPr>
            <p:custDataLst>
              <p:tags r:id="rId4"/>
            </p:custDataLst>
          </p:nvPr>
        </p:nvSpPr>
        <p:spPr>
          <a:xfrm>
            <a:off x="901097" y="1519495"/>
            <a:ext cx="1325415" cy="991788"/>
          </a:xfrm>
          <a:prstGeom prst="rect">
            <a:avLst/>
          </a:prstGeom>
          <a:noFill/>
        </p:spPr>
        <p:txBody>
          <a:bodyPr wrap="none" lIns="0" tIns="0" rIns="0" bIns="0" rtlCol="0" anchor="ctr"/>
          <a:p>
            <a:pPr>
              <a:spcBef>
                <a:spcPct val="0"/>
              </a:spcBef>
              <a:spcAft>
                <a:spcPct val="0"/>
              </a:spcAft>
            </a:pPr>
            <a:r>
              <a:rPr lang="en-US" altLang="zh-CN" sz="3600" b="1" kern="0" dirty="0">
                <a:solidFill>
                  <a:schemeClr val="accent1"/>
                </a:solidFill>
                <a:latin typeface="汉仪正圆-55W" panose="00020600040101010101" pitchFamily="18" charset="-122"/>
                <a:ea typeface="汉仪正圆-55W" panose="00020600040101010101" pitchFamily="18" charset="-122"/>
                <a:cs typeface="汉仪正圆-55W" panose="00020600040101010101" pitchFamily="18" charset="-122"/>
                <a:sym typeface="汉仪正圆-55W" panose="00020600040101010101" pitchFamily="18" charset="-122"/>
              </a:rPr>
              <a:t>01</a:t>
            </a:r>
            <a:endParaRPr lang="en-US" altLang="zh-CN" sz="3600" b="1" kern="0" dirty="0">
              <a:solidFill>
                <a:schemeClr val="accent1"/>
              </a:solidFill>
              <a:latin typeface="汉仪正圆-55W" panose="00020600040101010101" pitchFamily="18" charset="-122"/>
              <a:ea typeface="汉仪正圆-55W" panose="00020600040101010101" pitchFamily="18" charset="-122"/>
              <a:cs typeface="汉仪正圆-55W" panose="00020600040101010101" pitchFamily="18" charset="-122"/>
              <a:sym typeface="汉仪正圆-55W" panose="00020600040101010101" pitchFamily="18" charset="-122"/>
            </a:endParaRPr>
          </a:p>
        </p:txBody>
      </p:sp>
      <p:pic>
        <p:nvPicPr>
          <p:cNvPr id="16" name="图片 29" descr="/data/temp/b0fb07b2-62ee-11f0-9b0a-b65ff8935aa1.jpg@base@tag=imgScale&amp;m=1&amp;w=799&amp;h=422&amp;q=95b0fb07b2-62ee-11f0-9b0a-b65ff8935aa1"/>
          <p:cNvPicPr>
            <a:picLocks noChangeAspect="1"/>
          </p:cNvPicPr>
          <p:nvPr>
            <p:custDataLst>
              <p:tags r:id="rId5"/>
            </p:custDataLst>
          </p:nvPr>
        </p:nvPicPr>
        <p:blipFill rotWithShape="1">
          <a:blip r:embed="rId6"/>
          <a:srcRect t="10423" b="10423"/>
          <a:stretch>
            <a:fillRect/>
          </a:stretch>
        </p:blipFill>
        <p:spPr>
          <a:xfrm>
            <a:off x="901097" y="4680337"/>
            <a:ext cx="2880449" cy="1520002"/>
          </a:xfrm>
          <a:prstGeom prst="rect">
            <a:avLst/>
          </a:prstGeom>
          <a:solidFill>
            <a:schemeClr val="accent1"/>
          </a:solidFill>
          <a:ln>
            <a:solidFill>
              <a:schemeClr val="accent1">
                <a:alpha val="20000"/>
              </a:schemeClr>
            </a:solidFill>
          </a:ln>
        </p:spPr>
      </p:pic>
      <p:sp>
        <p:nvSpPr>
          <p:cNvPr id="17" name="矩形 5"/>
          <p:cNvSpPr/>
          <p:nvPr>
            <p:custDataLst>
              <p:tags r:id="rId7"/>
            </p:custDataLst>
          </p:nvPr>
        </p:nvSpPr>
        <p:spPr>
          <a:xfrm>
            <a:off x="4689474" y="2991083"/>
            <a:ext cx="2880446" cy="876095"/>
          </a:xfrm>
          <a:prstGeom prst="rect">
            <a:avLst/>
          </a:prstGeom>
          <a:ln>
            <a:noFill/>
            <a:prstDash val="sysDash"/>
          </a:ln>
        </p:spPr>
        <p:txBody>
          <a:bodyPr vert="horz" wrap="square" lIns="0" tIns="0" rIns="0" bIns="0" rtlCol="0">
            <a:noAutofit/>
          </a:bodyPr>
          <a:p>
            <a:pPr algn="just">
              <a:lnSpc>
                <a:spcPct val="150000"/>
              </a:lnSpc>
              <a:spcBef>
                <a:spcPct val="0"/>
              </a:spcBef>
              <a:spcAft>
                <a:spcPct val="0"/>
              </a:spcAft>
            </a:pPr>
            <a:r>
              <a:rPr lang="zh-CN" altLang="en-US" sz="1600" kern="0">
                <a:ln>
                  <a:noFill/>
                  <a:prstDash val="sysDot"/>
                </a:ln>
                <a:solidFill>
                  <a:schemeClr val="tx1">
                    <a:lumMod val="85000"/>
                    <a:lumOff val="15000"/>
                  </a:schemeClr>
                </a:solidFill>
                <a:latin typeface="汉仪正圆-55W" panose="00020600040101010101" pitchFamily="18" charset="-122"/>
                <a:ea typeface="汉仪正圆-55W" panose="00020600040101010101" pitchFamily="18" charset="-122"/>
                <a:cs typeface="汉仪正圆-55W" panose="00020600040101010101" pitchFamily="18" charset="-122"/>
                <a:sym typeface="汉仪正圆-55W" panose="00020600040101010101" pitchFamily="18" charset="-122"/>
              </a:rPr>
              <a:t>设计时应考虑布线系统周围的环境，确定楼间传输介质和路由，确保线路长度符合网络标准规定。</a:t>
            </a:r>
            <a:endParaRPr lang="zh-CN" altLang="en-US" sz="1600" kern="0">
              <a:ln>
                <a:noFill/>
                <a:prstDash val="sysDot"/>
              </a:ln>
              <a:solidFill>
                <a:schemeClr val="tx1">
                  <a:lumMod val="85000"/>
                  <a:lumOff val="15000"/>
                </a:schemeClr>
              </a:solidFill>
              <a:latin typeface="汉仪正圆-55W" panose="00020600040101010101" pitchFamily="18" charset="-122"/>
              <a:ea typeface="汉仪正圆-55W" panose="00020600040101010101" pitchFamily="18" charset="-122"/>
              <a:cs typeface="汉仪正圆-55W" panose="00020600040101010101" pitchFamily="18" charset="-122"/>
              <a:sym typeface="汉仪正圆-55W" panose="00020600040101010101" pitchFamily="18" charset="-122"/>
            </a:endParaRPr>
          </a:p>
        </p:txBody>
      </p:sp>
      <p:sp>
        <p:nvSpPr>
          <p:cNvPr id="18" name="矩形 6"/>
          <p:cNvSpPr/>
          <p:nvPr>
            <p:custDataLst>
              <p:tags r:id="rId8"/>
            </p:custDataLst>
          </p:nvPr>
        </p:nvSpPr>
        <p:spPr>
          <a:xfrm>
            <a:off x="4759324" y="2204212"/>
            <a:ext cx="2880444" cy="591205"/>
          </a:xfrm>
          <a:prstGeom prst="rect">
            <a:avLst/>
          </a:prstGeom>
          <a:noFill/>
        </p:spPr>
        <p:txBody>
          <a:bodyPr wrap="square" lIns="0" tIns="0" rIns="0" bIns="0" rtlCol="0" anchor="b">
            <a:noAutofit/>
          </a:bodyPr>
          <a:p>
            <a:pPr>
              <a:spcBef>
                <a:spcPct val="0"/>
              </a:spcBef>
              <a:spcAft>
                <a:spcPct val="0"/>
              </a:spcAft>
            </a:pPr>
            <a:r>
              <a:rPr lang="zh-CN" altLang="en-US" b="1" kern="0">
                <a:solidFill>
                  <a:schemeClr val="accent2"/>
                </a:solidFill>
                <a:latin typeface="汉仪正圆-55W" panose="00020600040101010101" pitchFamily="18" charset="-122"/>
                <a:ea typeface="汉仪正圆-55W" panose="00020600040101010101" pitchFamily="18" charset="-122"/>
                <a:cs typeface="汉仪正圆-55W" panose="00020600040101010101" pitchFamily="18" charset="-122"/>
                <a:sym typeface="汉仪正圆-55W" panose="00020600040101010101" pitchFamily="18" charset="-122"/>
              </a:rPr>
              <a:t>楼宇间通信连接</a:t>
            </a:r>
            <a:endParaRPr lang="zh-CN" altLang="en-US" b="1" kern="0">
              <a:solidFill>
                <a:schemeClr val="accent2"/>
              </a:solidFill>
              <a:latin typeface="汉仪正圆-55W" panose="00020600040101010101" pitchFamily="18" charset="-122"/>
              <a:ea typeface="汉仪正圆-55W" panose="00020600040101010101" pitchFamily="18" charset="-122"/>
              <a:cs typeface="汉仪正圆-55W" panose="00020600040101010101" pitchFamily="18" charset="-122"/>
              <a:sym typeface="汉仪正圆-55W" panose="00020600040101010101" pitchFamily="18" charset="-122"/>
            </a:endParaRPr>
          </a:p>
        </p:txBody>
      </p:sp>
      <p:sp>
        <p:nvSpPr>
          <p:cNvPr id="20" name="矩形 9"/>
          <p:cNvSpPr/>
          <p:nvPr>
            <p:custDataLst>
              <p:tags r:id="rId9"/>
            </p:custDataLst>
          </p:nvPr>
        </p:nvSpPr>
        <p:spPr>
          <a:xfrm>
            <a:off x="4759324" y="1519495"/>
            <a:ext cx="1325415" cy="991788"/>
          </a:xfrm>
          <a:prstGeom prst="rect">
            <a:avLst/>
          </a:prstGeom>
          <a:noFill/>
        </p:spPr>
        <p:txBody>
          <a:bodyPr wrap="none" lIns="0" tIns="0" rIns="0" bIns="0" rtlCol="0" anchor="ctr"/>
          <a:p>
            <a:pPr>
              <a:spcBef>
                <a:spcPct val="0"/>
              </a:spcBef>
              <a:spcAft>
                <a:spcPct val="0"/>
              </a:spcAft>
            </a:pPr>
            <a:r>
              <a:rPr lang="en-US" altLang="zh-CN" sz="3600" b="1" kern="0">
                <a:solidFill>
                  <a:schemeClr val="accent2"/>
                </a:solidFill>
                <a:latin typeface="汉仪正圆-55W" panose="00020600040101010101" pitchFamily="18" charset="-122"/>
                <a:ea typeface="汉仪正圆-55W" panose="00020600040101010101" pitchFamily="18" charset="-122"/>
                <a:cs typeface="汉仪正圆-55W" panose="00020600040101010101" pitchFamily="18" charset="-122"/>
                <a:sym typeface="汉仪正圆-55W" panose="00020600040101010101" pitchFamily="18" charset="-122"/>
              </a:rPr>
              <a:t>02</a:t>
            </a:r>
            <a:endParaRPr lang="en-US" altLang="zh-CN" sz="3600" b="1" kern="0">
              <a:solidFill>
                <a:schemeClr val="accent2"/>
              </a:solidFill>
              <a:latin typeface="汉仪正圆-55W" panose="00020600040101010101" pitchFamily="18" charset="-122"/>
              <a:ea typeface="汉仪正圆-55W" panose="00020600040101010101" pitchFamily="18" charset="-122"/>
              <a:cs typeface="汉仪正圆-55W" panose="00020600040101010101" pitchFamily="18" charset="-122"/>
              <a:sym typeface="汉仪正圆-55W" panose="00020600040101010101" pitchFamily="18" charset="-122"/>
            </a:endParaRPr>
          </a:p>
        </p:txBody>
      </p:sp>
      <p:pic>
        <p:nvPicPr>
          <p:cNvPr id="21" name="图片 30" descr="/data/temp/b0fb08ee-62ee-11f0-9b0a-b65ff8935aa1.jpg@base@tag=imgScale&amp;m=1&amp;w=799&amp;h=422&amp;q=95b0fb08ee-62ee-11f0-9b0a-b65ff8935aa1"/>
          <p:cNvPicPr>
            <a:picLocks noChangeAspect="1"/>
          </p:cNvPicPr>
          <p:nvPr>
            <p:custDataLst>
              <p:tags r:id="rId10"/>
            </p:custDataLst>
          </p:nvPr>
        </p:nvPicPr>
        <p:blipFill rotWithShape="1">
          <a:blip r:embed="rId11"/>
          <a:srcRect t="7734" b="7734"/>
          <a:stretch>
            <a:fillRect/>
          </a:stretch>
        </p:blipFill>
        <p:spPr>
          <a:xfrm>
            <a:off x="4759324" y="4680337"/>
            <a:ext cx="2880449" cy="1520002"/>
          </a:xfrm>
          <a:prstGeom prst="rect">
            <a:avLst/>
          </a:prstGeom>
          <a:solidFill>
            <a:schemeClr val="accent2"/>
          </a:solidFill>
          <a:ln>
            <a:solidFill>
              <a:schemeClr val="accent2">
                <a:alpha val="20000"/>
              </a:schemeClr>
            </a:solidFill>
          </a:ln>
        </p:spPr>
      </p:pic>
      <p:sp>
        <p:nvSpPr>
          <p:cNvPr id="22" name="矩形 10"/>
          <p:cNvSpPr/>
          <p:nvPr>
            <p:custDataLst>
              <p:tags r:id="rId12"/>
            </p:custDataLst>
          </p:nvPr>
        </p:nvSpPr>
        <p:spPr>
          <a:xfrm>
            <a:off x="8547701" y="2991083"/>
            <a:ext cx="2880446" cy="876095"/>
          </a:xfrm>
          <a:prstGeom prst="rect">
            <a:avLst/>
          </a:prstGeom>
          <a:ln>
            <a:noFill/>
            <a:prstDash val="sysDash"/>
          </a:ln>
        </p:spPr>
        <p:txBody>
          <a:bodyPr vert="horz" wrap="square" lIns="0" tIns="0" rIns="0" bIns="0" rtlCol="0">
            <a:noAutofit/>
          </a:bodyPr>
          <a:p>
            <a:pPr algn="just">
              <a:lnSpc>
                <a:spcPct val="150000"/>
              </a:lnSpc>
              <a:spcBef>
                <a:spcPct val="0"/>
              </a:spcBef>
              <a:spcAft>
                <a:spcPct val="0"/>
              </a:spcAft>
            </a:pPr>
            <a:r>
              <a:rPr lang="zh-CN" altLang="en-US" sz="1600" kern="0">
                <a:ln>
                  <a:noFill/>
                  <a:prstDash val="sysDot"/>
                </a:ln>
                <a:solidFill>
                  <a:schemeClr val="tx1">
                    <a:lumMod val="85000"/>
                    <a:lumOff val="15000"/>
                  </a:schemeClr>
                </a:solidFill>
                <a:latin typeface="汉仪正圆-55W" panose="00020600040101010101" pitchFamily="18" charset="-122"/>
                <a:ea typeface="汉仪正圆-55W" panose="00020600040101010101" pitchFamily="18" charset="-122"/>
                <a:cs typeface="汉仪正圆-55W" panose="00020600040101010101" pitchFamily="18" charset="-122"/>
                <a:sym typeface="汉仪正圆-55W" panose="00020600040101010101" pitchFamily="18" charset="-122"/>
              </a:rPr>
              <a:t>在设计建筑群子系统时，需要考虑布线系统的环境因素，选择合适的传输介质和路由，以满足楼宇间通信需求。</a:t>
            </a:r>
            <a:endParaRPr lang="zh-CN" altLang="en-US" sz="1600" kern="0">
              <a:ln>
                <a:noFill/>
                <a:prstDash val="sysDot"/>
              </a:ln>
              <a:solidFill>
                <a:schemeClr val="tx1">
                  <a:lumMod val="85000"/>
                  <a:lumOff val="15000"/>
                </a:schemeClr>
              </a:solidFill>
              <a:latin typeface="汉仪正圆-55W" panose="00020600040101010101" pitchFamily="18" charset="-122"/>
              <a:ea typeface="汉仪正圆-55W" panose="00020600040101010101" pitchFamily="18" charset="-122"/>
              <a:cs typeface="汉仪正圆-55W" panose="00020600040101010101" pitchFamily="18" charset="-122"/>
              <a:sym typeface="汉仪正圆-55W" panose="00020600040101010101" pitchFamily="18" charset="-122"/>
            </a:endParaRPr>
          </a:p>
        </p:txBody>
      </p:sp>
      <p:sp>
        <p:nvSpPr>
          <p:cNvPr id="24" name="矩形 11"/>
          <p:cNvSpPr/>
          <p:nvPr>
            <p:custDataLst>
              <p:tags r:id="rId13"/>
            </p:custDataLst>
          </p:nvPr>
        </p:nvSpPr>
        <p:spPr>
          <a:xfrm>
            <a:off x="8617551" y="2204212"/>
            <a:ext cx="2880443" cy="591205"/>
          </a:xfrm>
          <a:prstGeom prst="rect">
            <a:avLst/>
          </a:prstGeom>
          <a:noFill/>
        </p:spPr>
        <p:txBody>
          <a:bodyPr wrap="square" lIns="0" tIns="0" rIns="0" bIns="0" rtlCol="0" anchor="b">
            <a:noAutofit/>
          </a:bodyPr>
          <a:p>
            <a:pPr>
              <a:spcBef>
                <a:spcPct val="0"/>
              </a:spcBef>
              <a:spcAft>
                <a:spcPct val="0"/>
              </a:spcAft>
            </a:pPr>
            <a:r>
              <a:rPr lang="zh-CN" altLang="en-US" b="1" kern="0">
                <a:solidFill>
                  <a:schemeClr val="accent3"/>
                </a:solidFill>
                <a:latin typeface="汉仪正圆-55W" panose="00020600040101010101" pitchFamily="18" charset="-122"/>
                <a:ea typeface="汉仪正圆-55W" panose="00020600040101010101" pitchFamily="18" charset="-122"/>
                <a:cs typeface="汉仪正圆-55W" panose="00020600040101010101" pitchFamily="18" charset="-122"/>
                <a:sym typeface="汉仪正圆-55W" panose="00020600040101010101" pitchFamily="18" charset="-122"/>
              </a:rPr>
              <a:t>设计考虑因素</a:t>
            </a:r>
            <a:endParaRPr lang="zh-CN" altLang="en-US" b="1" kern="0">
              <a:solidFill>
                <a:schemeClr val="accent3"/>
              </a:solidFill>
              <a:latin typeface="汉仪正圆-55W" panose="00020600040101010101" pitchFamily="18" charset="-122"/>
              <a:ea typeface="汉仪正圆-55W" panose="00020600040101010101" pitchFamily="18" charset="-122"/>
              <a:cs typeface="汉仪正圆-55W" panose="00020600040101010101" pitchFamily="18" charset="-122"/>
              <a:sym typeface="汉仪正圆-55W" panose="00020600040101010101" pitchFamily="18" charset="-122"/>
            </a:endParaRPr>
          </a:p>
        </p:txBody>
      </p:sp>
      <p:sp>
        <p:nvSpPr>
          <p:cNvPr id="25" name="矩形 13"/>
          <p:cNvSpPr/>
          <p:nvPr>
            <p:custDataLst>
              <p:tags r:id="rId14"/>
            </p:custDataLst>
          </p:nvPr>
        </p:nvSpPr>
        <p:spPr>
          <a:xfrm>
            <a:off x="8617551" y="1519495"/>
            <a:ext cx="1325415" cy="991788"/>
          </a:xfrm>
          <a:prstGeom prst="rect">
            <a:avLst/>
          </a:prstGeom>
          <a:noFill/>
        </p:spPr>
        <p:txBody>
          <a:bodyPr wrap="none" lIns="0" tIns="0" rIns="0" bIns="0" rtlCol="0" anchor="ctr"/>
          <a:p>
            <a:pPr>
              <a:spcBef>
                <a:spcPct val="0"/>
              </a:spcBef>
              <a:spcAft>
                <a:spcPct val="0"/>
              </a:spcAft>
            </a:pPr>
            <a:r>
              <a:rPr lang="en-US" altLang="zh-CN" sz="3600" b="1" kern="0">
                <a:solidFill>
                  <a:schemeClr val="accent3"/>
                </a:solidFill>
                <a:latin typeface="汉仪正圆-55W" panose="00020600040101010101" pitchFamily="18" charset="-122"/>
                <a:ea typeface="汉仪正圆-55W" panose="00020600040101010101" pitchFamily="18" charset="-122"/>
                <a:cs typeface="汉仪正圆-55W" panose="00020600040101010101" pitchFamily="18" charset="-122"/>
                <a:sym typeface="汉仪正圆-55W" panose="00020600040101010101" pitchFamily="18" charset="-122"/>
              </a:rPr>
              <a:t>03</a:t>
            </a:r>
            <a:endParaRPr lang="en-US" altLang="zh-CN" sz="3600" b="1" kern="0">
              <a:solidFill>
                <a:schemeClr val="accent3"/>
              </a:solidFill>
              <a:latin typeface="汉仪正圆-55W" panose="00020600040101010101" pitchFamily="18" charset="-122"/>
              <a:ea typeface="汉仪正圆-55W" panose="00020600040101010101" pitchFamily="18" charset="-122"/>
              <a:cs typeface="汉仪正圆-55W" panose="00020600040101010101" pitchFamily="18" charset="-122"/>
              <a:sym typeface="汉仪正圆-55W" panose="00020600040101010101" pitchFamily="18" charset="-122"/>
            </a:endParaRPr>
          </a:p>
        </p:txBody>
      </p:sp>
      <p:pic>
        <p:nvPicPr>
          <p:cNvPr id="26" name="图片 31" descr="/data/temp/b0fb093e-62ee-11f0-9b0a-b65ff8935aa1.jpg@base@tag=imgScale&amp;m=1&amp;w=799&amp;h=422&amp;q=95b0fb093e-62ee-11f0-9b0a-b65ff8935aa1"/>
          <p:cNvPicPr>
            <a:picLocks noChangeAspect="1"/>
          </p:cNvPicPr>
          <p:nvPr>
            <p:custDataLst>
              <p:tags r:id="rId15"/>
            </p:custDataLst>
          </p:nvPr>
        </p:nvPicPr>
        <p:blipFill rotWithShape="1">
          <a:blip r:embed="rId16"/>
          <a:srcRect t="10423" b="10423"/>
          <a:stretch>
            <a:fillRect/>
          </a:stretch>
        </p:blipFill>
        <p:spPr>
          <a:xfrm>
            <a:off x="8617551" y="4680337"/>
            <a:ext cx="2880449" cy="1520002"/>
          </a:xfrm>
          <a:prstGeom prst="rect">
            <a:avLst/>
          </a:prstGeom>
          <a:solidFill>
            <a:schemeClr val="accent3"/>
          </a:solidFill>
          <a:ln>
            <a:solidFill>
              <a:schemeClr val="accent3">
                <a:alpha val="20000"/>
              </a:schemeClr>
            </a:solidFill>
          </a:ln>
        </p:spPr>
      </p:pic>
      <p:cxnSp>
        <p:nvCxnSpPr>
          <p:cNvPr id="35" name="直接连接符 23"/>
          <p:cNvCxnSpPr/>
          <p:nvPr>
            <p:custDataLst>
              <p:tags r:id="rId17"/>
            </p:custDataLst>
          </p:nvPr>
        </p:nvCxnSpPr>
        <p:spPr>
          <a:xfrm>
            <a:off x="695960" y="1811595"/>
            <a:ext cx="0" cy="4407542"/>
          </a:xfrm>
          <a:prstGeom prst="line">
            <a:avLst/>
          </a:prstGeom>
          <a:ln w="19050">
            <a:solidFill>
              <a:schemeClr val="tx1">
                <a:lumMod val="40000"/>
                <a:lumOff val="60000"/>
                <a:alpha val="30000"/>
              </a:schemeClr>
            </a:solidFill>
          </a:ln>
          <a:effectLst/>
        </p:spPr>
        <p:style>
          <a:lnRef idx="1">
            <a:schemeClr val="accent1"/>
          </a:lnRef>
          <a:fillRef idx="0">
            <a:schemeClr val="accent1"/>
          </a:fillRef>
          <a:effectRef idx="0">
            <a:schemeClr val="accent1"/>
          </a:effectRef>
          <a:fontRef idx="minor">
            <a:schemeClr val="tx1"/>
          </a:fontRef>
        </p:style>
      </p:cxnSp>
      <p:cxnSp>
        <p:nvCxnSpPr>
          <p:cNvPr id="36" name="直接连接符 24"/>
          <p:cNvCxnSpPr/>
          <p:nvPr>
            <p:custDataLst>
              <p:tags r:id="rId18"/>
            </p:custDataLst>
          </p:nvPr>
        </p:nvCxnSpPr>
        <p:spPr>
          <a:xfrm>
            <a:off x="4544025" y="1811595"/>
            <a:ext cx="0" cy="4407542"/>
          </a:xfrm>
          <a:prstGeom prst="line">
            <a:avLst/>
          </a:prstGeom>
          <a:ln w="19050">
            <a:solidFill>
              <a:schemeClr val="tx1">
                <a:lumMod val="40000"/>
                <a:lumOff val="60000"/>
                <a:alpha val="30000"/>
              </a:schemeClr>
            </a:solidFill>
          </a:ln>
          <a:effectLst/>
        </p:spPr>
        <p:style>
          <a:lnRef idx="1">
            <a:schemeClr val="accent1"/>
          </a:lnRef>
          <a:fillRef idx="0">
            <a:schemeClr val="accent1"/>
          </a:fillRef>
          <a:effectRef idx="0">
            <a:schemeClr val="accent1"/>
          </a:effectRef>
          <a:fontRef idx="minor">
            <a:schemeClr val="tx1"/>
          </a:fontRef>
        </p:style>
      </p:cxnSp>
      <p:cxnSp>
        <p:nvCxnSpPr>
          <p:cNvPr id="37" name="直接连接符 25"/>
          <p:cNvCxnSpPr/>
          <p:nvPr>
            <p:custDataLst>
              <p:tags r:id="rId19"/>
            </p:custDataLst>
          </p:nvPr>
        </p:nvCxnSpPr>
        <p:spPr>
          <a:xfrm>
            <a:off x="8400347" y="1811595"/>
            <a:ext cx="0" cy="4407542"/>
          </a:xfrm>
          <a:prstGeom prst="line">
            <a:avLst/>
          </a:prstGeom>
          <a:ln w="19050">
            <a:solidFill>
              <a:schemeClr val="tx1">
                <a:lumMod val="40000"/>
                <a:lumOff val="60000"/>
                <a:alpha val="30000"/>
              </a:schemeClr>
            </a:solidFill>
          </a:ln>
          <a:effectLst/>
        </p:spPr>
        <p:style>
          <a:lnRef idx="1">
            <a:schemeClr val="accent1"/>
          </a:lnRef>
          <a:fillRef idx="0">
            <a:schemeClr val="accent1"/>
          </a:fillRef>
          <a:effectRef idx="0">
            <a:schemeClr val="accent1"/>
          </a:effectRef>
          <a:fontRef idx="minor">
            <a:schemeClr val="tx1"/>
          </a:fontRef>
        </p:style>
      </p:cxnSp>
    </p:spTree>
    <p:custDataLst>
      <p:tags r:id="rId20"/>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稻壳鸭鸭 1"/>
          <p:cNvSpPr/>
          <p:nvPr/>
        </p:nvSpPr>
        <p:spPr>
          <a:xfrm>
            <a:off x="3364865" y="1312545"/>
            <a:ext cx="6373495" cy="539750"/>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rIns="0"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defRPr/>
            </a:pPr>
            <a:r>
              <a:rPr kumimoji="0" lang="en-US" altLang="zh-CN" sz="3200" b="0" i="0" u="none" strike="noStrike" kern="1200" cap="none" spc="0" normalizeH="0" baseline="0" noProof="0" dirty="0">
                <a:ln>
                  <a:noFill/>
                </a:ln>
                <a:solidFill>
                  <a:srgbClr val="FFFFFF"/>
                </a:solidFill>
                <a:effectLst/>
                <a:uLnTx/>
                <a:uFillTx/>
                <a:latin typeface="汉仪雅酷黑 85W" panose="020B0904020202020204" pitchFamily="34" charset="-122"/>
                <a:ea typeface="汉仪雅酷黑 85W" panose="020B0904020202020204" pitchFamily="34" charset="-122"/>
                <a:cs typeface="+mn-cs"/>
                <a:sym typeface="思源黑体 CN Regular" panose="020B0500000000000000" pitchFamily="34" charset="-122"/>
              </a:rPr>
              <a:t>1. </a:t>
            </a:r>
            <a:r>
              <a:rPr kumimoji="0" lang="zh-CN" altLang="en-US" sz="3200" b="0" i="0" u="none" strike="noStrike" kern="1200" cap="none" spc="0" normalizeH="0" baseline="0" noProof="0" dirty="0">
                <a:ln>
                  <a:noFill/>
                </a:ln>
                <a:solidFill>
                  <a:srgbClr val="FFFFFF"/>
                </a:solidFill>
                <a:effectLst/>
                <a:uLnTx/>
                <a:uFillTx/>
                <a:latin typeface="汉仪雅酷黑 85W" panose="020B0904020202020204" pitchFamily="34" charset="-122"/>
                <a:ea typeface="汉仪雅酷黑 85W" panose="020B0904020202020204" pitchFamily="34" charset="-122"/>
                <a:cs typeface="+mn-cs"/>
                <a:sym typeface="思源黑体 CN Regular" panose="020B0500000000000000" pitchFamily="34" charset="-122"/>
              </a:rPr>
              <a:t>综合布线系统主要国际标准</a:t>
            </a:r>
            <a:endParaRPr kumimoji="0" lang="zh-CN" altLang="en-US" sz="3200" b="0" i="0" u="none" strike="noStrike" kern="1200" cap="none" spc="0" normalizeH="0" baseline="0" noProof="0" dirty="0">
              <a:ln>
                <a:noFill/>
              </a:ln>
              <a:solidFill>
                <a:srgbClr val="FFFFFF"/>
              </a:solidFill>
              <a:effectLst/>
              <a:uLnTx/>
              <a:uFillTx/>
              <a:latin typeface="汉仪雅酷黑 85W" panose="020B0904020202020204" pitchFamily="34" charset="-122"/>
              <a:ea typeface="汉仪雅酷黑 85W" panose="020B0904020202020204" pitchFamily="34" charset="-122"/>
              <a:cs typeface="+mn-cs"/>
              <a:sym typeface="思源黑体 CN Regular" panose="020B0500000000000000" pitchFamily="34" charset="-122"/>
            </a:endParaRPr>
          </a:p>
        </p:txBody>
      </p:sp>
      <p:sp>
        <p:nvSpPr>
          <p:cNvPr id="4" name="稻壳鸭鸭 6-1"/>
          <p:cNvSpPr txBox="1"/>
          <p:nvPr/>
        </p:nvSpPr>
        <p:spPr>
          <a:xfrm>
            <a:off x="1675765" y="765810"/>
            <a:ext cx="5400040" cy="553720"/>
          </a:xfrm>
          <a:prstGeom prst="rect">
            <a:avLst/>
          </a:prstGeom>
          <a:noFill/>
        </p:spPr>
        <p:txBody>
          <a:bodyPr wrap="square" lIns="0" tIns="0" rIns="0" bIns="0" rtlCol="0" anchor="ctr" anchorCtr="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3600" b="0" i="0" u="none" strike="noStrike" kern="1200" cap="none" spc="0" normalizeH="0" baseline="0" noProof="0">
                <a:ln>
                  <a:noFill/>
                </a:ln>
                <a:solidFill>
                  <a:srgbClr val="2374C4"/>
                </a:solidFill>
                <a:effectLst/>
                <a:uLnTx/>
                <a:uFillTx/>
                <a:latin typeface="汉仪雅酷黑 85W" panose="020B0904020202020204" pitchFamily="34" charset="-122"/>
                <a:ea typeface="汉仪雅酷黑 85W" panose="020B0904020202020204" pitchFamily="34" charset="-122"/>
                <a:cs typeface="+mn-cs"/>
                <a:sym typeface="汉仪雅酷黑 85W" panose="020B0904020202020204" pitchFamily="34" charset="-122"/>
              </a:rPr>
              <a:t>知识链接</a:t>
            </a:r>
            <a:endParaRPr kumimoji="0" lang="zh-CN" altLang="en-US" sz="3600" b="0" i="0" u="none" strike="noStrike" kern="1200" cap="none" spc="0" normalizeH="0" baseline="0" noProof="0">
              <a:ln>
                <a:noFill/>
              </a:ln>
              <a:solidFill>
                <a:srgbClr val="2374C4"/>
              </a:solidFill>
              <a:effectLst/>
              <a:uLnTx/>
              <a:uFillTx/>
              <a:latin typeface="汉仪雅酷黑 85W" panose="020B0904020202020204" pitchFamily="34" charset="-122"/>
              <a:ea typeface="汉仪雅酷黑 85W" panose="020B0904020202020204" pitchFamily="34" charset="-122"/>
              <a:cs typeface="+mn-cs"/>
              <a:sym typeface="汉仪雅酷黑 85W" panose="020B0904020202020204" pitchFamily="34" charset="-122"/>
            </a:endParaRPr>
          </a:p>
        </p:txBody>
      </p:sp>
      <p:sp>
        <p:nvSpPr>
          <p:cNvPr id="130" name="椭圆 129"/>
          <p:cNvSpPr/>
          <p:nvPr>
            <p:custDataLst>
              <p:tags r:id="rId1"/>
            </p:custDataLst>
          </p:nvPr>
        </p:nvSpPr>
        <p:spPr>
          <a:xfrm>
            <a:off x="5428139" y="3523750"/>
            <a:ext cx="1359151" cy="1359151"/>
          </a:xfrm>
          <a:prstGeom prst="ellipse">
            <a:avLst/>
          </a:prstGeom>
          <a:noFill/>
          <a:ln w="50800">
            <a:solidFill>
              <a:schemeClr val="accent1">
                <a:alpha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汉仪雅酷黑 85W" panose="020B0904020202020204" pitchFamily="34" charset="-122"/>
              <a:ea typeface="汉仪正圆-55W" panose="00020600040101010101" pitchFamily="18" charset="-122"/>
              <a:sym typeface="汉仪雅酷黑 85W" panose="020B0904020202020204" pitchFamily="34" charset="-122"/>
            </a:endParaRPr>
          </a:p>
        </p:txBody>
      </p:sp>
      <p:sp>
        <p:nvSpPr>
          <p:cNvPr id="131" name="任意多边形: 形状 25"/>
          <p:cNvSpPr/>
          <p:nvPr>
            <p:custDataLst>
              <p:tags r:id="rId2"/>
            </p:custDataLst>
          </p:nvPr>
        </p:nvSpPr>
        <p:spPr>
          <a:xfrm>
            <a:off x="1796554" y="2072677"/>
            <a:ext cx="2463982" cy="1267571"/>
          </a:xfrm>
          <a:prstGeom prst="roundRect">
            <a:avLst>
              <a:gd name="adj" fmla="val 2914"/>
            </a:avLst>
          </a:prstGeom>
          <a:solidFill>
            <a:schemeClr val="accent1">
              <a:lumMod val="60000"/>
              <a:lumOff val="40000"/>
              <a:alpha val="26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solidFill>
                <a:schemeClr val="lt1"/>
              </a:solidFill>
              <a:latin typeface="汉仪雅酷黑 85W" panose="020B0904020202020204" pitchFamily="34" charset="-122"/>
              <a:ea typeface="汉仪正圆-55W" panose="00020600040101010101" pitchFamily="18" charset="-122"/>
              <a:sym typeface="汉仪雅酷黑 85W" panose="020B0904020202020204" pitchFamily="34" charset="-122"/>
            </a:endParaRPr>
          </a:p>
        </p:txBody>
      </p:sp>
      <p:sp>
        <p:nvSpPr>
          <p:cNvPr id="132" name="任意多边形: 形状 7"/>
          <p:cNvSpPr/>
          <p:nvPr>
            <p:custDataLst>
              <p:tags r:id="rId3"/>
            </p:custDataLst>
          </p:nvPr>
        </p:nvSpPr>
        <p:spPr>
          <a:xfrm>
            <a:off x="7954459" y="2064272"/>
            <a:ext cx="2463982" cy="1267571"/>
          </a:xfrm>
          <a:prstGeom prst="roundRect">
            <a:avLst>
              <a:gd name="adj" fmla="val 2919"/>
            </a:avLst>
          </a:prstGeom>
          <a:solidFill>
            <a:schemeClr val="accent2">
              <a:lumMod val="60000"/>
              <a:lumOff val="40000"/>
              <a:alpha val="32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solidFill>
                <a:schemeClr val="lt1"/>
              </a:solidFill>
              <a:latin typeface="汉仪雅酷黑 85W" panose="020B0904020202020204" pitchFamily="34" charset="-122"/>
              <a:ea typeface="汉仪正圆-55W" panose="00020600040101010101" pitchFamily="18" charset="-122"/>
              <a:sym typeface="汉仪雅酷黑 85W" panose="020B0904020202020204" pitchFamily="34" charset="-122"/>
            </a:endParaRPr>
          </a:p>
        </p:txBody>
      </p:sp>
      <p:pic>
        <p:nvPicPr>
          <p:cNvPr id="133" name="图片 7" descr="343439383331313b343532303032333bc6f3d2b5bcf2bde9"/>
          <p:cNvPicPr>
            <a:picLocks noChangeAspect="1"/>
          </p:cNvPicPr>
          <p:nvPr>
            <p:custDataLst>
              <p:tags r:id="rId4"/>
            </p:custDataLst>
          </p:nvPr>
        </p:nvPicPr>
        <p:blipFill>
          <a:blip r:embed="rId5">
            <a:extLst>
              <a:ext uri="{96DAC541-7B7A-43D3-8B79-37D633B846F1}">
                <asvg:svgBlip xmlns:asvg="http://schemas.microsoft.com/office/drawing/2016/SVG/main" r:embed="rId6"/>
              </a:ext>
            </a:extLst>
          </a:blip>
          <a:stretch>
            <a:fillRect/>
          </a:stretch>
        </p:blipFill>
        <p:spPr>
          <a:xfrm>
            <a:off x="5801563" y="3897175"/>
            <a:ext cx="612652" cy="612652"/>
          </a:xfrm>
          <a:prstGeom prst="rect">
            <a:avLst/>
          </a:prstGeom>
        </p:spPr>
      </p:pic>
      <p:sp>
        <p:nvSpPr>
          <p:cNvPr id="134" name="任意多边形: 形状 17"/>
          <p:cNvSpPr/>
          <p:nvPr>
            <p:custDataLst>
              <p:tags r:id="rId7"/>
            </p:custDataLst>
          </p:nvPr>
        </p:nvSpPr>
        <p:spPr>
          <a:xfrm>
            <a:off x="2435860" y="2300605"/>
            <a:ext cx="3091815" cy="1263015"/>
          </a:xfrm>
          <a:custGeom>
            <a:avLst/>
            <a:gdLst>
              <a:gd name="connsiteX0" fmla="*/ 2320957 w 2320957"/>
              <a:gd name="connsiteY0" fmla="*/ 40386 h 1013896"/>
              <a:gd name="connsiteX1" fmla="*/ 2320957 w 2320957"/>
              <a:gd name="connsiteY1" fmla="*/ 821436 h 1013896"/>
              <a:gd name="connsiteX2" fmla="*/ 2280667 w 2320957"/>
              <a:gd name="connsiteY2" fmla="*/ 861917 h 1013896"/>
              <a:gd name="connsiteX3" fmla="*/ 2280571 w 2320957"/>
              <a:gd name="connsiteY3" fmla="*/ 861917 h 1013896"/>
              <a:gd name="connsiteX4" fmla="*/ 2119694 w 2320957"/>
              <a:gd name="connsiteY4" fmla="*/ 861917 h 1013896"/>
              <a:gd name="connsiteX5" fmla="*/ 2109131 w 2320957"/>
              <a:gd name="connsiteY5" fmla="*/ 872306 h 1013896"/>
              <a:gd name="connsiteX6" fmla="*/ 2110645 w 2320957"/>
              <a:gd name="connsiteY6" fmla="*/ 877824 h 1013896"/>
              <a:gd name="connsiteX7" fmla="*/ 2181607 w 2320957"/>
              <a:gd name="connsiteY7" fmla="*/ 996220 h 1013896"/>
              <a:gd name="connsiteX8" fmla="*/ 2177482 w 2320957"/>
              <a:gd name="connsiteY8" fmla="*/ 1012269 h 1013896"/>
              <a:gd name="connsiteX9" fmla="*/ 2167224 w 2320957"/>
              <a:gd name="connsiteY9" fmla="*/ 1013079 h 1013896"/>
              <a:gd name="connsiteX10" fmla="*/ 1808608 w 2320957"/>
              <a:gd name="connsiteY10" fmla="*/ 870204 h 1013896"/>
              <a:gd name="connsiteX11" fmla="*/ 1766888 w 2320957"/>
              <a:gd name="connsiteY11" fmla="*/ 862203 h 1013896"/>
              <a:gd name="connsiteX12" fmla="*/ 40386 w 2320957"/>
              <a:gd name="connsiteY12" fmla="*/ 862203 h 1013896"/>
              <a:gd name="connsiteX13" fmla="*/ 0 w 2320957"/>
              <a:gd name="connsiteY13" fmla="*/ 821817 h 1013896"/>
              <a:gd name="connsiteX14" fmla="*/ 0 w 2320957"/>
              <a:gd name="connsiteY14" fmla="*/ 821627 h 1013896"/>
              <a:gd name="connsiteX15" fmla="*/ 0 w 2320957"/>
              <a:gd name="connsiteY15" fmla="*/ 40386 h 1013896"/>
              <a:gd name="connsiteX16" fmla="*/ 40386 w 2320957"/>
              <a:gd name="connsiteY16" fmla="*/ 0 h 1013896"/>
              <a:gd name="connsiteX17" fmla="*/ 2280571 w 2320957"/>
              <a:gd name="connsiteY17" fmla="*/ 0 h 1013896"/>
              <a:gd name="connsiteX18" fmla="*/ 2320957 w 2320957"/>
              <a:gd name="connsiteY18" fmla="*/ 40386 h 10138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320957" h="1013896">
                <a:moveTo>
                  <a:pt x="2320957" y="40386"/>
                </a:moveTo>
                <a:lnTo>
                  <a:pt x="2320957" y="821436"/>
                </a:lnTo>
                <a:cubicBezTo>
                  <a:pt x="2321015" y="843741"/>
                  <a:pt x="2302974" y="861865"/>
                  <a:pt x="2280667" y="861917"/>
                </a:cubicBezTo>
                <a:cubicBezTo>
                  <a:pt x="2280638" y="861917"/>
                  <a:pt x="2280600" y="861917"/>
                  <a:pt x="2280571" y="861917"/>
                </a:cubicBezTo>
                <a:lnTo>
                  <a:pt x="2119694" y="861917"/>
                </a:lnTo>
                <a:cubicBezTo>
                  <a:pt x="2113912" y="861869"/>
                  <a:pt x="2109178" y="866520"/>
                  <a:pt x="2109131" y="872306"/>
                </a:cubicBezTo>
                <a:cubicBezTo>
                  <a:pt x="2109112" y="874251"/>
                  <a:pt x="2109636" y="876161"/>
                  <a:pt x="2110645" y="877824"/>
                </a:cubicBezTo>
                <a:lnTo>
                  <a:pt x="2181607" y="996220"/>
                </a:lnTo>
                <a:cubicBezTo>
                  <a:pt x="2184902" y="1001792"/>
                  <a:pt x="2183054" y="1008974"/>
                  <a:pt x="2177482" y="1012269"/>
                </a:cubicBezTo>
                <a:cubicBezTo>
                  <a:pt x="2174368" y="1014108"/>
                  <a:pt x="2170586" y="1014403"/>
                  <a:pt x="2167224" y="1013079"/>
                </a:cubicBezTo>
                <a:lnTo>
                  <a:pt x="1808608" y="870204"/>
                </a:lnTo>
                <a:cubicBezTo>
                  <a:pt x="1795330" y="864939"/>
                  <a:pt x="1781175" y="862224"/>
                  <a:pt x="1766888" y="862203"/>
                </a:cubicBezTo>
                <a:lnTo>
                  <a:pt x="40386" y="862203"/>
                </a:lnTo>
                <a:cubicBezTo>
                  <a:pt x="18082" y="862203"/>
                  <a:pt x="0" y="844122"/>
                  <a:pt x="0" y="821817"/>
                </a:cubicBezTo>
                <a:cubicBezTo>
                  <a:pt x="0" y="821754"/>
                  <a:pt x="0" y="821690"/>
                  <a:pt x="0" y="821627"/>
                </a:cubicBezTo>
                <a:lnTo>
                  <a:pt x="0" y="40386"/>
                </a:lnTo>
                <a:cubicBezTo>
                  <a:pt x="0" y="18081"/>
                  <a:pt x="18082" y="0"/>
                  <a:pt x="40386" y="0"/>
                </a:cubicBezTo>
                <a:lnTo>
                  <a:pt x="2280571" y="0"/>
                </a:lnTo>
                <a:cubicBezTo>
                  <a:pt x="2302879" y="0"/>
                  <a:pt x="2320957" y="18081"/>
                  <a:pt x="2320957" y="40386"/>
                </a:cubicBezTo>
                <a:close/>
              </a:path>
            </a:pathLst>
          </a:cu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ot="0" spcFirstLastPara="0" vertOverflow="overflow" horzOverflow="overflow" vert="horz" wrap="square" lIns="179705" tIns="46990" rIns="107950" bIns="360045" numCol="1" spcCol="0" rtlCol="0" fromWordArt="0" anchor="ctr" anchorCtr="0" forceAA="0" compatLnSpc="1">
            <a:noAutofit/>
          </a:bodyPr>
          <a:p>
            <a:pPr lvl="0" algn="l">
              <a:lnSpc>
                <a:spcPct val="130000"/>
              </a:lnSpc>
              <a:buClrTx/>
              <a:buSzTx/>
              <a:buFontTx/>
            </a:pPr>
            <a:r>
              <a:rPr lang="zh-CN" altLang="en-US" sz="1600" kern="0" dirty="0">
                <a:ln>
                  <a:noFill/>
                  <a:prstDash val="sysDot"/>
                </a:ln>
                <a:solidFill>
                  <a:srgbClr val="FFFFFF"/>
                </a:solidFill>
                <a:latin typeface="汉仪正圆-55W" panose="00020600040101010101" pitchFamily="18" charset="-122"/>
                <a:ea typeface="汉仪正圆-55W" panose="00020600040101010101" pitchFamily="18" charset="-122"/>
                <a:cs typeface="汉仪正圆-55W" panose="00020600040101010101" pitchFamily="18" charset="-122"/>
                <a:sym typeface="汉仪正圆-55W" panose="00020600040101010101" pitchFamily="18" charset="-122"/>
              </a:rPr>
              <a:t>国际布线标准《</a:t>
            </a:r>
            <a:r>
              <a:rPr lang="en-US" altLang="zh-CN" sz="1600" kern="0" dirty="0">
                <a:ln>
                  <a:noFill/>
                  <a:prstDash val="sysDot"/>
                </a:ln>
                <a:solidFill>
                  <a:srgbClr val="FFFFFF"/>
                </a:solidFill>
                <a:latin typeface="汉仪正圆-55W" panose="00020600040101010101" pitchFamily="18" charset="-122"/>
                <a:ea typeface="汉仪正圆-55W" panose="00020600040101010101" pitchFamily="18" charset="-122"/>
                <a:cs typeface="汉仪正圆-55W" panose="00020600040101010101" pitchFamily="18" charset="-122"/>
                <a:sym typeface="汉仪正圆-55W" panose="00020600040101010101" pitchFamily="18" charset="-122"/>
              </a:rPr>
              <a:t>ISO/IEC 11801</a:t>
            </a:r>
            <a:r>
              <a:rPr lang="zh-CN" altLang="en-US" sz="1600" kern="0" dirty="0">
                <a:ln>
                  <a:noFill/>
                  <a:prstDash val="sysDot"/>
                </a:ln>
                <a:solidFill>
                  <a:srgbClr val="FFFFFF"/>
                </a:solidFill>
                <a:latin typeface="汉仪正圆-55W" panose="00020600040101010101" pitchFamily="18" charset="-122"/>
                <a:ea typeface="汉仪正圆-55W" panose="00020600040101010101" pitchFamily="18" charset="-122"/>
                <a:cs typeface="汉仪正圆-55W" panose="00020600040101010101" pitchFamily="18" charset="-122"/>
                <a:sym typeface="汉仪正圆-55W" panose="00020600040101010101" pitchFamily="18" charset="-122"/>
              </a:rPr>
              <a:t>：</a:t>
            </a:r>
            <a:r>
              <a:rPr lang="en-US" altLang="zh-CN" sz="1600" kern="0" dirty="0">
                <a:ln>
                  <a:noFill/>
                  <a:prstDash val="sysDot"/>
                </a:ln>
                <a:solidFill>
                  <a:srgbClr val="FFFFFF"/>
                </a:solidFill>
                <a:latin typeface="汉仪正圆-55W" panose="00020600040101010101" pitchFamily="18" charset="-122"/>
                <a:ea typeface="汉仪正圆-55W" panose="00020600040101010101" pitchFamily="18" charset="-122"/>
                <a:cs typeface="汉仪正圆-55W" panose="00020600040101010101" pitchFamily="18" charset="-122"/>
                <a:sym typeface="汉仪正圆-55W" panose="00020600040101010101" pitchFamily="18" charset="-122"/>
              </a:rPr>
              <a:t>1995</a:t>
            </a:r>
            <a:r>
              <a:rPr lang="zh-CN" altLang="en-US" sz="1600" kern="0" dirty="0">
                <a:ln>
                  <a:noFill/>
                  <a:prstDash val="sysDot"/>
                </a:ln>
                <a:solidFill>
                  <a:srgbClr val="FFFFFF"/>
                </a:solidFill>
                <a:latin typeface="汉仪正圆-55W" panose="00020600040101010101" pitchFamily="18" charset="-122"/>
                <a:ea typeface="汉仪正圆-55W" panose="00020600040101010101" pitchFamily="18" charset="-122"/>
                <a:cs typeface="汉仪正圆-55W" panose="00020600040101010101" pitchFamily="18" charset="-122"/>
                <a:sym typeface="汉仪正圆-55W" panose="00020600040101010101" pitchFamily="18" charset="-122"/>
              </a:rPr>
              <a:t>（</a:t>
            </a:r>
            <a:r>
              <a:rPr lang="en-US" altLang="zh-CN" sz="1600" kern="0" dirty="0">
                <a:ln>
                  <a:noFill/>
                  <a:prstDash val="sysDot"/>
                </a:ln>
                <a:solidFill>
                  <a:srgbClr val="FFFFFF"/>
                </a:solidFill>
                <a:latin typeface="汉仪正圆-55W" panose="00020600040101010101" pitchFamily="18" charset="-122"/>
                <a:ea typeface="汉仪正圆-55W" panose="00020600040101010101" pitchFamily="18" charset="-122"/>
                <a:cs typeface="汉仪正圆-55W" panose="00020600040101010101" pitchFamily="18" charset="-122"/>
                <a:sym typeface="汉仪正圆-55W" panose="00020600040101010101" pitchFamily="18" charset="-122"/>
              </a:rPr>
              <a:t>E</a:t>
            </a:r>
            <a:r>
              <a:rPr lang="zh-CN" altLang="en-US" sz="1600" kern="0" dirty="0">
                <a:ln>
                  <a:noFill/>
                  <a:prstDash val="sysDot"/>
                </a:ln>
                <a:solidFill>
                  <a:srgbClr val="FFFFFF"/>
                </a:solidFill>
                <a:latin typeface="汉仪正圆-55W" panose="00020600040101010101" pitchFamily="18" charset="-122"/>
                <a:ea typeface="汉仪正圆-55W" panose="00020600040101010101" pitchFamily="18" charset="-122"/>
                <a:cs typeface="汉仪正圆-55W" panose="00020600040101010101" pitchFamily="18" charset="-122"/>
                <a:sym typeface="汉仪正圆-55W" panose="00020600040101010101" pitchFamily="18" charset="-122"/>
              </a:rPr>
              <a:t>）信息技术</a:t>
            </a:r>
            <a:r>
              <a:rPr lang="en-US" altLang="zh-CN" sz="1600" kern="0" dirty="0">
                <a:ln>
                  <a:noFill/>
                  <a:prstDash val="sysDot"/>
                </a:ln>
                <a:solidFill>
                  <a:srgbClr val="FFFFFF"/>
                </a:solidFill>
                <a:latin typeface="汉仪正圆-55W" panose="00020600040101010101" pitchFamily="18" charset="-122"/>
                <a:ea typeface="汉仪正圆-55W" panose="00020600040101010101" pitchFamily="18" charset="-122"/>
                <a:cs typeface="汉仪正圆-55W" panose="00020600040101010101" pitchFamily="18" charset="-122"/>
                <a:sym typeface="汉仪正圆-55W" panose="00020600040101010101" pitchFamily="18" charset="-122"/>
              </a:rPr>
              <a:t>——</a:t>
            </a:r>
            <a:r>
              <a:rPr lang="zh-CN" altLang="en-US" sz="1600" kern="0" dirty="0">
                <a:ln>
                  <a:noFill/>
                  <a:prstDash val="sysDot"/>
                </a:ln>
                <a:solidFill>
                  <a:srgbClr val="FFFFFF"/>
                </a:solidFill>
                <a:latin typeface="汉仪正圆-55W" panose="00020600040101010101" pitchFamily="18" charset="-122"/>
                <a:ea typeface="汉仪正圆-55W" panose="00020600040101010101" pitchFamily="18" charset="-122"/>
                <a:cs typeface="汉仪正圆-55W" panose="00020600040101010101" pitchFamily="18" charset="-122"/>
                <a:sym typeface="汉仪正圆-55W" panose="00020600040101010101" pitchFamily="18" charset="-122"/>
              </a:rPr>
              <a:t>用户建筑物综合布线》。</a:t>
            </a:r>
            <a:endParaRPr lang="zh-CN" altLang="en-US" sz="1600" kern="0" dirty="0">
              <a:ln>
                <a:noFill/>
                <a:prstDash val="sysDot"/>
              </a:ln>
              <a:solidFill>
                <a:srgbClr val="FFFFFF"/>
              </a:solidFill>
              <a:latin typeface="汉仪正圆-55W" panose="00020600040101010101" pitchFamily="18" charset="-122"/>
              <a:ea typeface="汉仪正圆-55W" panose="00020600040101010101" pitchFamily="18" charset="-122"/>
              <a:cs typeface="汉仪正圆-55W" panose="00020600040101010101" pitchFamily="18" charset="-122"/>
              <a:sym typeface="汉仪正圆-55W" panose="00020600040101010101" pitchFamily="18" charset="-122"/>
            </a:endParaRPr>
          </a:p>
        </p:txBody>
      </p:sp>
      <p:sp>
        <p:nvSpPr>
          <p:cNvPr id="135" name="任意多边形: 形状 18"/>
          <p:cNvSpPr/>
          <p:nvPr>
            <p:custDataLst>
              <p:tags r:id="rId8"/>
            </p:custDataLst>
          </p:nvPr>
        </p:nvSpPr>
        <p:spPr>
          <a:xfrm>
            <a:off x="847090" y="3429635"/>
            <a:ext cx="4478655" cy="1410335"/>
          </a:xfrm>
          <a:custGeom>
            <a:avLst/>
            <a:gdLst>
              <a:gd name="connsiteX0" fmla="*/ 2540603 w 2829008"/>
              <a:gd name="connsiteY0" fmla="*/ 40481 h 909446"/>
              <a:gd name="connsiteX1" fmla="*/ 2540603 w 2829008"/>
              <a:gd name="connsiteY1" fmla="*/ 471392 h 909446"/>
              <a:gd name="connsiteX2" fmla="*/ 2556891 w 2829008"/>
              <a:gd name="connsiteY2" fmla="*/ 490442 h 909446"/>
              <a:gd name="connsiteX3" fmla="*/ 2819400 w 2829008"/>
              <a:gd name="connsiteY3" fmla="*/ 538067 h 909446"/>
              <a:gd name="connsiteX4" fmla="*/ 2828830 w 2829008"/>
              <a:gd name="connsiteY4" fmla="*/ 551527 h 909446"/>
              <a:gd name="connsiteX5" fmla="*/ 2821305 w 2829008"/>
              <a:gd name="connsiteY5" fmla="*/ 560451 h 909446"/>
              <a:gd name="connsiteX6" fmla="*/ 2553557 w 2829008"/>
              <a:gd name="connsiteY6" fmla="*/ 659416 h 909446"/>
              <a:gd name="connsiteX7" fmla="*/ 2540603 w 2829008"/>
              <a:gd name="connsiteY7" fmla="*/ 678466 h 909446"/>
              <a:gd name="connsiteX8" fmla="*/ 2540603 w 2829008"/>
              <a:gd name="connsiteY8" fmla="*/ 868966 h 909446"/>
              <a:gd name="connsiteX9" fmla="*/ 2500122 w 2829008"/>
              <a:gd name="connsiteY9" fmla="*/ 909447 h 909446"/>
              <a:gd name="connsiteX10" fmla="*/ 40481 w 2829008"/>
              <a:gd name="connsiteY10" fmla="*/ 909447 h 909446"/>
              <a:gd name="connsiteX11" fmla="*/ 0 w 2829008"/>
              <a:gd name="connsiteY11" fmla="*/ 868966 h 909446"/>
              <a:gd name="connsiteX12" fmla="*/ 0 w 2829008"/>
              <a:gd name="connsiteY12" fmla="*/ 40481 h 909446"/>
              <a:gd name="connsiteX13" fmla="*/ 40481 w 2829008"/>
              <a:gd name="connsiteY13" fmla="*/ 0 h 909446"/>
              <a:gd name="connsiteX14" fmla="*/ 2500122 w 2829008"/>
              <a:gd name="connsiteY14" fmla="*/ 0 h 909446"/>
              <a:gd name="connsiteX15" fmla="*/ 2540603 w 2829008"/>
              <a:gd name="connsiteY15" fmla="*/ 40481 h 9094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29008" h="909446">
                <a:moveTo>
                  <a:pt x="2540603" y="40481"/>
                </a:moveTo>
                <a:lnTo>
                  <a:pt x="2540603" y="471392"/>
                </a:lnTo>
                <a:cubicBezTo>
                  <a:pt x="2540813" y="480806"/>
                  <a:pt x="2547623" y="488770"/>
                  <a:pt x="2556891" y="490442"/>
                </a:cubicBezTo>
                <a:lnTo>
                  <a:pt x="2819400" y="538067"/>
                </a:lnTo>
                <a:cubicBezTo>
                  <a:pt x="2825725" y="539180"/>
                  <a:pt x="2829944" y="545206"/>
                  <a:pt x="2828830" y="551527"/>
                </a:cubicBezTo>
                <a:cubicBezTo>
                  <a:pt x="2828106" y="555637"/>
                  <a:pt x="2825229" y="559043"/>
                  <a:pt x="2821305" y="560451"/>
                </a:cubicBezTo>
                <a:lnTo>
                  <a:pt x="2553557" y="659416"/>
                </a:lnTo>
                <a:cubicBezTo>
                  <a:pt x="2545594" y="662321"/>
                  <a:pt x="2540375" y="669991"/>
                  <a:pt x="2540603" y="678466"/>
                </a:cubicBezTo>
                <a:lnTo>
                  <a:pt x="2540603" y="868966"/>
                </a:lnTo>
                <a:cubicBezTo>
                  <a:pt x="2540603" y="891321"/>
                  <a:pt x="2522477" y="909447"/>
                  <a:pt x="2500122" y="909447"/>
                </a:cubicBezTo>
                <a:lnTo>
                  <a:pt x="40481" y="909447"/>
                </a:lnTo>
                <a:cubicBezTo>
                  <a:pt x="18126" y="909447"/>
                  <a:pt x="0" y="891321"/>
                  <a:pt x="0" y="868966"/>
                </a:cubicBezTo>
                <a:lnTo>
                  <a:pt x="0" y="40481"/>
                </a:lnTo>
                <a:cubicBezTo>
                  <a:pt x="0" y="18124"/>
                  <a:pt x="18126" y="0"/>
                  <a:pt x="40481" y="0"/>
                </a:cubicBezTo>
                <a:lnTo>
                  <a:pt x="2500122" y="0"/>
                </a:lnTo>
                <a:cubicBezTo>
                  <a:pt x="2522477" y="0"/>
                  <a:pt x="2540603" y="18124"/>
                  <a:pt x="2540603" y="40481"/>
                </a:cubicBezTo>
                <a:close/>
              </a:path>
            </a:pathLst>
          </a:custGeom>
          <a:solidFill>
            <a:schemeClr val="accent2"/>
          </a:solidFill>
          <a:ln w="15875">
            <a:noFill/>
          </a:ln>
        </p:spPr>
        <p:style>
          <a:lnRef idx="2">
            <a:schemeClr val="accent1">
              <a:shade val="15000"/>
            </a:schemeClr>
          </a:lnRef>
          <a:fillRef idx="1">
            <a:schemeClr val="accent1"/>
          </a:fillRef>
          <a:effectRef idx="0">
            <a:schemeClr val="accent1"/>
          </a:effectRef>
          <a:fontRef idx="minor">
            <a:schemeClr val="lt1"/>
          </a:fontRef>
        </p:style>
        <p:txBody>
          <a:bodyPr rot="0" spcFirstLastPara="0" vertOverflow="overflow" horzOverflow="overflow" vert="horz" wrap="square" lIns="179705" tIns="46990" rIns="612140" bIns="45720" numCol="1" spcCol="0" rtlCol="0" fromWordArt="0" anchor="ctr" anchorCtr="0" forceAA="0" compatLnSpc="1">
            <a:noAutofit/>
          </a:bodyPr>
          <a:p>
            <a:pPr lvl="0" algn="l">
              <a:lnSpc>
                <a:spcPct val="130000"/>
              </a:lnSpc>
              <a:buClrTx/>
              <a:buSzTx/>
              <a:buFontTx/>
            </a:pPr>
            <a:r>
              <a:rPr lang="zh-CN" altLang="en-US" sz="1600" kern="0" dirty="0">
                <a:ln>
                  <a:noFill/>
                  <a:prstDash val="sysDot"/>
                </a:ln>
                <a:solidFill>
                  <a:srgbClr val="FFFFFF"/>
                </a:solidFill>
                <a:latin typeface="汉仪正圆-55W" panose="00020600040101010101" pitchFamily="18" charset="-122"/>
                <a:ea typeface="汉仪正圆-55W" panose="00020600040101010101" pitchFamily="18" charset="-122"/>
                <a:cs typeface="汉仪正圆-55W" panose="00020600040101010101" pitchFamily="18" charset="-122"/>
                <a:sym typeface="汉仪正圆-55W" panose="00020600040101010101" pitchFamily="18" charset="-122"/>
              </a:rPr>
              <a:t>美国国家标准协会《</a:t>
            </a:r>
            <a:r>
              <a:rPr lang="en-US" altLang="zh-CN" sz="1600" kern="0" dirty="0">
                <a:ln>
                  <a:noFill/>
                  <a:prstDash val="sysDot"/>
                </a:ln>
                <a:solidFill>
                  <a:srgbClr val="FFFFFF"/>
                </a:solidFill>
                <a:latin typeface="汉仪正圆-55W" panose="00020600040101010101" pitchFamily="18" charset="-122"/>
                <a:ea typeface="汉仪正圆-55W" panose="00020600040101010101" pitchFamily="18" charset="-122"/>
                <a:cs typeface="汉仪正圆-55W" panose="00020600040101010101" pitchFamily="18" charset="-122"/>
                <a:sym typeface="汉仪正圆-55W" panose="00020600040101010101" pitchFamily="18" charset="-122"/>
              </a:rPr>
              <a:t>TIA/EIA TSB-72 </a:t>
            </a:r>
            <a:r>
              <a:rPr lang="zh-CN" altLang="en-US" sz="1600" kern="0" dirty="0">
                <a:ln>
                  <a:noFill/>
                  <a:prstDash val="sysDot"/>
                </a:ln>
                <a:solidFill>
                  <a:srgbClr val="FFFFFF"/>
                </a:solidFill>
                <a:latin typeface="汉仪正圆-55W" panose="00020600040101010101" pitchFamily="18" charset="-122"/>
                <a:ea typeface="汉仪正圆-55W" panose="00020600040101010101" pitchFamily="18" charset="-122"/>
                <a:cs typeface="汉仪正圆-55W" panose="00020600040101010101" pitchFamily="18" charset="-122"/>
                <a:sym typeface="汉仪正圆-55W" panose="00020600040101010101" pitchFamily="18" charset="-122"/>
              </a:rPr>
              <a:t>集中式光缆布线准则》。</a:t>
            </a:r>
            <a:endParaRPr lang="zh-CN" altLang="en-US" sz="1600" kern="0" dirty="0">
              <a:ln>
                <a:noFill/>
                <a:prstDash val="sysDot"/>
              </a:ln>
              <a:solidFill>
                <a:srgbClr val="FFFFFF"/>
              </a:solidFill>
              <a:latin typeface="汉仪正圆-55W" panose="00020600040101010101" pitchFamily="18" charset="-122"/>
              <a:ea typeface="汉仪正圆-55W" panose="00020600040101010101" pitchFamily="18" charset="-122"/>
              <a:cs typeface="汉仪正圆-55W" panose="00020600040101010101" pitchFamily="18" charset="-122"/>
              <a:sym typeface="汉仪正圆-55W" panose="00020600040101010101" pitchFamily="18" charset="-122"/>
            </a:endParaRPr>
          </a:p>
          <a:p>
            <a:pPr lvl="0" algn="l">
              <a:lnSpc>
                <a:spcPct val="130000"/>
              </a:lnSpc>
              <a:buClrTx/>
              <a:buSzTx/>
              <a:buFontTx/>
            </a:pPr>
            <a:r>
              <a:rPr lang="zh-CN" altLang="en-US" sz="1600" kern="0" dirty="0">
                <a:ln>
                  <a:noFill/>
                  <a:prstDash val="sysDot"/>
                </a:ln>
                <a:solidFill>
                  <a:srgbClr val="FFFFFF"/>
                </a:solidFill>
                <a:latin typeface="汉仪正圆-55W" panose="00020600040101010101" pitchFamily="18" charset="-122"/>
                <a:ea typeface="汉仪正圆-55W" panose="00020600040101010101" pitchFamily="18" charset="-122"/>
                <a:cs typeface="汉仪正圆-55W" panose="00020600040101010101" pitchFamily="18" charset="-122"/>
                <a:sym typeface="汉仪正圆-55W" panose="00020600040101010101" pitchFamily="18" charset="-122"/>
              </a:rPr>
              <a:t>美国国家标准协会《</a:t>
            </a:r>
            <a:r>
              <a:rPr lang="en-US" altLang="zh-CN" sz="1600" kern="0" dirty="0">
                <a:ln>
                  <a:noFill/>
                  <a:prstDash val="sysDot"/>
                </a:ln>
                <a:solidFill>
                  <a:srgbClr val="FFFFFF"/>
                </a:solidFill>
                <a:latin typeface="汉仪正圆-55W" panose="00020600040101010101" pitchFamily="18" charset="-122"/>
                <a:ea typeface="汉仪正圆-55W" panose="00020600040101010101" pitchFamily="18" charset="-122"/>
                <a:cs typeface="汉仪正圆-55W" panose="00020600040101010101" pitchFamily="18" charset="-122"/>
                <a:sym typeface="汉仪正圆-55W" panose="00020600040101010101" pitchFamily="18" charset="-122"/>
              </a:rPr>
              <a:t>TIA/EIA TSB-75 </a:t>
            </a:r>
            <a:r>
              <a:rPr lang="zh-CN" altLang="en-US" sz="1600" kern="0" dirty="0">
                <a:ln>
                  <a:noFill/>
                  <a:prstDash val="sysDot"/>
                </a:ln>
                <a:solidFill>
                  <a:srgbClr val="FFFFFF"/>
                </a:solidFill>
                <a:latin typeface="汉仪正圆-55W" panose="00020600040101010101" pitchFamily="18" charset="-122"/>
                <a:ea typeface="汉仪正圆-55W" panose="00020600040101010101" pitchFamily="18" charset="-122"/>
                <a:cs typeface="汉仪正圆-55W" panose="00020600040101010101" pitchFamily="18" charset="-122"/>
                <a:sym typeface="汉仪正圆-55W" panose="00020600040101010101" pitchFamily="18" charset="-122"/>
              </a:rPr>
              <a:t>大开间办公环境的附加水平布线惯例》。</a:t>
            </a:r>
            <a:endParaRPr lang="zh-CN" altLang="en-US" sz="1600" kern="0" dirty="0">
              <a:ln>
                <a:noFill/>
                <a:prstDash val="sysDot"/>
              </a:ln>
              <a:solidFill>
                <a:srgbClr val="FFFFFF"/>
              </a:solidFill>
              <a:latin typeface="汉仪正圆-55W" panose="00020600040101010101" pitchFamily="18" charset="-122"/>
              <a:ea typeface="汉仪正圆-55W" panose="00020600040101010101" pitchFamily="18" charset="-122"/>
              <a:cs typeface="汉仪正圆-55W" panose="00020600040101010101" pitchFamily="18" charset="-122"/>
              <a:sym typeface="汉仪正圆-55W" panose="00020600040101010101" pitchFamily="18" charset="-122"/>
            </a:endParaRPr>
          </a:p>
        </p:txBody>
      </p:sp>
      <p:sp>
        <p:nvSpPr>
          <p:cNvPr id="136" name="任意多边形: 形状 19"/>
          <p:cNvSpPr/>
          <p:nvPr>
            <p:custDataLst>
              <p:tags r:id="rId9"/>
            </p:custDataLst>
          </p:nvPr>
        </p:nvSpPr>
        <p:spPr>
          <a:xfrm>
            <a:off x="2317115" y="4914265"/>
            <a:ext cx="3454400" cy="1102995"/>
          </a:xfrm>
          <a:custGeom>
            <a:avLst/>
            <a:gdLst>
              <a:gd name="connsiteX0" fmla="*/ 2316290 w 2482058"/>
              <a:gd name="connsiteY0" fmla="*/ 39434 h 885062"/>
              <a:gd name="connsiteX1" fmla="*/ 2322195 w 2482058"/>
              <a:gd name="connsiteY1" fmla="*/ 281559 h 885062"/>
              <a:gd name="connsiteX2" fmla="*/ 2329529 w 2482058"/>
              <a:gd name="connsiteY2" fmla="*/ 288503 h 885062"/>
              <a:gd name="connsiteX3" fmla="*/ 2334387 w 2482058"/>
              <a:gd name="connsiteY3" fmla="*/ 286417 h 885062"/>
              <a:gd name="connsiteX4" fmla="*/ 2468785 w 2482058"/>
              <a:gd name="connsiteY4" fmla="*/ 149638 h 885062"/>
              <a:gd name="connsiteX5" fmla="*/ 2479548 w 2482058"/>
              <a:gd name="connsiteY5" fmla="*/ 149095 h 885062"/>
              <a:gd name="connsiteX6" fmla="*/ 2481072 w 2482058"/>
              <a:gd name="connsiteY6" fmla="*/ 158496 h 885062"/>
              <a:gd name="connsiteX7" fmla="*/ 2333054 w 2482058"/>
              <a:gd name="connsiteY7" fmla="*/ 449485 h 885062"/>
              <a:gd name="connsiteX8" fmla="*/ 2322195 w 2482058"/>
              <a:gd name="connsiteY8" fmla="*/ 493014 h 885062"/>
              <a:gd name="connsiteX9" fmla="*/ 2316004 w 2482058"/>
              <a:gd name="connsiteY9" fmla="*/ 845439 h 885062"/>
              <a:gd name="connsiteX10" fmla="*/ 2275523 w 2482058"/>
              <a:gd name="connsiteY10" fmla="*/ 885063 h 885062"/>
              <a:gd name="connsiteX11" fmla="*/ 40481 w 2482058"/>
              <a:gd name="connsiteY11" fmla="*/ 885063 h 885062"/>
              <a:gd name="connsiteX12" fmla="*/ 0 w 2482058"/>
              <a:gd name="connsiteY12" fmla="*/ 844582 h 885062"/>
              <a:gd name="connsiteX13" fmla="*/ 0 w 2482058"/>
              <a:gd name="connsiteY13" fmla="*/ 40386 h 885062"/>
              <a:gd name="connsiteX14" fmla="*/ 40481 w 2482058"/>
              <a:gd name="connsiteY14" fmla="*/ 0 h 885062"/>
              <a:gd name="connsiteX15" fmla="*/ 2275808 w 2482058"/>
              <a:gd name="connsiteY15" fmla="*/ 0 h 885062"/>
              <a:gd name="connsiteX16" fmla="*/ 2316290 w 2482058"/>
              <a:gd name="connsiteY16" fmla="*/ 39434 h 8850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482058" h="885062">
                <a:moveTo>
                  <a:pt x="2316290" y="39434"/>
                </a:moveTo>
                <a:lnTo>
                  <a:pt x="2322195" y="281559"/>
                </a:lnTo>
                <a:cubicBezTo>
                  <a:pt x="2322300" y="285502"/>
                  <a:pt x="2325586" y="288617"/>
                  <a:pt x="2329529" y="288503"/>
                </a:cubicBezTo>
                <a:cubicBezTo>
                  <a:pt x="2331358" y="288455"/>
                  <a:pt x="2333092" y="287712"/>
                  <a:pt x="2334387" y="286417"/>
                </a:cubicBezTo>
                <a:lnTo>
                  <a:pt x="2468785" y="149638"/>
                </a:lnTo>
                <a:cubicBezTo>
                  <a:pt x="2471604" y="146514"/>
                  <a:pt x="2476424" y="146275"/>
                  <a:pt x="2479548" y="149095"/>
                </a:cubicBezTo>
                <a:cubicBezTo>
                  <a:pt x="2482196" y="151486"/>
                  <a:pt x="2482825" y="155391"/>
                  <a:pt x="2481072" y="158496"/>
                </a:cubicBezTo>
                <a:lnTo>
                  <a:pt x="2333054" y="449485"/>
                </a:lnTo>
                <a:cubicBezTo>
                  <a:pt x="2326196" y="462991"/>
                  <a:pt x="2322481" y="477869"/>
                  <a:pt x="2322195" y="493014"/>
                </a:cubicBezTo>
                <a:lnTo>
                  <a:pt x="2316004" y="845439"/>
                </a:lnTo>
                <a:cubicBezTo>
                  <a:pt x="2315537" y="867461"/>
                  <a:pt x="2297544" y="885073"/>
                  <a:pt x="2275523" y="885063"/>
                </a:cubicBezTo>
                <a:lnTo>
                  <a:pt x="40481" y="885063"/>
                </a:lnTo>
                <a:cubicBezTo>
                  <a:pt x="18126" y="885063"/>
                  <a:pt x="0" y="866937"/>
                  <a:pt x="0" y="844582"/>
                </a:cubicBezTo>
                <a:lnTo>
                  <a:pt x="0" y="40386"/>
                </a:lnTo>
                <a:cubicBezTo>
                  <a:pt x="57" y="18069"/>
                  <a:pt x="18164" y="0"/>
                  <a:pt x="40481" y="0"/>
                </a:cubicBezTo>
                <a:lnTo>
                  <a:pt x="2275808" y="0"/>
                </a:lnTo>
                <a:cubicBezTo>
                  <a:pt x="2297763" y="-10"/>
                  <a:pt x="2315718" y="17488"/>
                  <a:pt x="2316290" y="39434"/>
                </a:cubicBezTo>
                <a:close/>
              </a:path>
            </a:pathLst>
          </a:custGeom>
          <a:solidFill>
            <a:schemeClr val="accent1"/>
          </a:solidFill>
          <a:ln w="15875">
            <a:noFill/>
          </a:ln>
        </p:spPr>
        <p:style>
          <a:lnRef idx="2">
            <a:schemeClr val="accent1">
              <a:shade val="15000"/>
            </a:schemeClr>
          </a:lnRef>
          <a:fillRef idx="1">
            <a:schemeClr val="accent1"/>
          </a:fillRef>
          <a:effectRef idx="0">
            <a:schemeClr val="accent1"/>
          </a:effectRef>
          <a:fontRef idx="minor">
            <a:schemeClr val="lt1"/>
          </a:fontRef>
        </p:style>
        <p:txBody>
          <a:bodyPr rot="0" spcFirstLastPara="0" vertOverflow="overflow" horzOverflow="overflow" vert="horz" wrap="square" lIns="179705" tIns="46990" rIns="504190" bIns="45720" numCol="1" spcCol="0" rtlCol="0" fromWordArt="0" anchor="ctr" anchorCtr="0" forceAA="0" compatLnSpc="1">
            <a:noAutofit/>
          </a:bodyPr>
          <a:p>
            <a:pPr lvl="0" algn="l">
              <a:lnSpc>
                <a:spcPct val="130000"/>
              </a:lnSpc>
              <a:buClrTx/>
              <a:buSzTx/>
              <a:buFontTx/>
            </a:pPr>
            <a:r>
              <a:rPr lang="zh-CN" altLang="en-US" sz="1600" kern="0" dirty="0">
                <a:ln>
                  <a:noFill/>
                  <a:prstDash val="sysDot"/>
                </a:ln>
                <a:solidFill>
                  <a:srgbClr val="FFFFFF"/>
                </a:solidFill>
                <a:latin typeface="汉仪正圆-55W" panose="00020600040101010101" pitchFamily="18" charset="-122"/>
                <a:ea typeface="汉仪正圆-55W" panose="00020600040101010101" pitchFamily="18" charset="-122"/>
                <a:cs typeface="汉仪正圆-55W" panose="00020600040101010101" pitchFamily="18" charset="-122"/>
                <a:sym typeface="汉仪正圆-55W" panose="00020600040101010101" pitchFamily="18" charset="-122"/>
              </a:rPr>
              <a:t>美国国家标准协会《</a:t>
            </a:r>
            <a:r>
              <a:rPr lang="en-US" altLang="zh-CN" sz="1600" kern="0" dirty="0">
                <a:ln>
                  <a:noFill/>
                  <a:prstDash val="sysDot"/>
                </a:ln>
                <a:solidFill>
                  <a:srgbClr val="FFFFFF"/>
                </a:solidFill>
                <a:latin typeface="汉仪正圆-55W" panose="00020600040101010101" pitchFamily="18" charset="-122"/>
                <a:ea typeface="汉仪正圆-55W" panose="00020600040101010101" pitchFamily="18" charset="-122"/>
                <a:cs typeface="汉仪正圆-55W" panose="00020600040101010101" pitchFamily="18" charset="-122"/>
                <a:sym typeface="汉仪正圆-55W" panose="00020600040101010101" pitchFamily="18" charset="-122"/>
              </a:rPr>
              <a:t>TIA/EIA TSB- 67 </a:t>
            </a:r>
            <a:r>
              <a:rPr lang="zh-CN" altLang="en-US" sz="1600" kern="0" dirty="0">
                <a:ln>
                  <a:noFill/>
                  <a:prstDash val="sysDot"/>
                </a:ln>
                <a:solidFill>
                  <a:srgbClr val="FFFFFF"/>
                </a:solidFill>
                <a:latin typeface="汉仪正圆-55W" panose="00020600040101010101" pitchFamily="18" charset="-122"/>
                <a:ea typeface="汉仪正圆-55W" panose="00020600040101010101" pitchFamily="18" charset="-122"/>
                <a:cs typeface="汉仪正圆-55W" panose="00020600040101010101" pitchFamily="18" charset="-122"/>
                <a:sym typeface="汉仪正圆-55W" panose="00020600040101010101" pitchFamily="18" charset="-122"/>
              </a:rPr>
              <a:t>非屏双绞线布线系统传输性能现场测试规范》。</a:t>
            </a:r>
            <a:endParaRPr lang="zh-CN" altLang="en-US" sz="1600" kern="0" dirty="0">
              <a:ln>
                <a:noFill/>
                <a:prstDash val="sysDot"/>
              </a:ln>
              <a:solidFill>
                <a:srgbClr val="FFFFFF"/>
              </a:solidFill>
              <a:latin typeface="汉仪正圆-55W" panose="00020600040101010101" pitchFamily="18" charset="-122"/>
              <a:ea typeface="汉仪正圆-55W" panose="00020600040101010101" pitchFamily="18" charset="-122"/>
              <a:cs typeface="汉仪正圆-55W" panose="00020600040101010101" pitchFamily="18" charset="-122"/>
              <a:sym typeface="汉仪正圆-55W" panose="00020600040101010101" pitchFamily="18" charset="-122"/>
            </a:endParaRPr>
          </a:p>
        </p:txBody>
      </p:sp>
      <p:sp>
        <p:nvSpPr>
          <p:cNvPr id="137" name="任意多边形: 形状 17"/>
          <p:cNvSpPr/>
          <p:nvPr>
            <p:custDataLst>
              <p:tags r:id="rId10"/>
            </p:custDataLst>
          </p:nvPr>
        </p:nvSpPr>
        <p:spPr>
          <a:xfrm flipH="1">
            <a:off x="6889115" y="1960880"/>
            <a:ext cx="4267835" cy="1590040"/>
          </a:xfrm>
          <a:custGeom>
            <a:avLst/>
            <a:gdLst>
              <a:gd name="connsiteX0" fmla="*/ 2320957 w 2320957"/>
              <a:gd name="connsiteY0" fmla="*/ 40386 h 1013896"/>
              <a:gd name="connsiteX1" fmla="*/ 2320957 w 2320957"/>
              <a:gd name="connsiteY1" fmla="*/ 821436 h 1013896"/>
              <a:gd name="connsiteX2" fmla="*/ 2280667 w 2320957"/>
              <a:gd name="connsiteY2" fmla="*/ 861917 h 1013896"/>
              <a:gd name="connsiteX3" fmla="*/ 2280571 w 2320957"/>
              <a:gd name="connsiteY3" fmla="*/ 861917 h 1013896"/>
              <a:gd name="connsiteX4" fmla="*/ 2119694 w 2320957"/>
              <a:gd name="connsiteY4" fmla="*/ 861917 h 1013896"/>
              <a:gd name="connsiteX5" fmla="*/ 2109131 w 2320957"/>
              <a:gd name="connsiteY5" fmla="*/ 872306 h 1013896"/>
              <a:gd name="connsiteX6" fmla="*/ 2110645 w 2320957"/>
              <a:gd name="connsiteY6" fmla="*/ 877824 h 1013896"/>
              <a:gd name="connsiteX7" fmla="*/ 2181607 w 2320957"/>
              <a:gd name="connsiteY7" fmla="*/ 996220 h 1013896"/>
              <a:gd name="connsiteX8" fmla="*/ 2177482 w 2320957"/>
              <a:gd name="connsiteY8" fmla="*/ 1012269 h 1013896"/>
              <a:gd name="connsiteX9" fmla="*/ 2167224 w 2320957"/>
              <a:gd name="connsiteY9" fmla="*/ 1013079 h 1013896"/>
              <a:gd name="connsiteX10" fmla="*/ 1808608 w 2320957"/>
              <a:gd name="connsiteY10" fmla="*/ 870204 h 1013896"/>
              <a:gd name="connsiteX11" fmla="*/ 1766888 w 2320957"/>
              <a:gd name="connsiteY11" fmla="*/ 862203 h 1013896"/>
              <a:gd name="connsiteX12" fmla="*/ 40386 w 2320957"/>
              <a:gd name="connsiteY12" fmla="*/ 862203 h 1013896"/>
              <a:gd name="connsiteX13" fmla="*/ 0 w 2320957"/>
              <a:gd name="connsiteY13" fmla="*/ 821817 h 1013896"/>
              <a:gd name="connsiteX14" fmla="*/ 0 w 2320957"/>
              <a:gd name="connsiteY14" fmla="*/ 821627 h 1013896"/>
              <a:gd name="connsiteX15" fmla="*/ 0 w 2320957"/>
              <a:gd name="connsiteY15" fmla="*/ 40386 h 1013896"/>
              <a:gd name="connsiteX16" fmla="*/ 40386 w 2320957"/>
              <a:gd name="connsiteY16" fmla="*/ 0 h 1013896"/>
              <a:gd name="connsiteX17" fmla="*/ 2280571 w 2320957"/>
              <a:gd name="connsiteY17" fmla="*/ 0 h 1013896"/>
              <a:gd name="connsiteX18" fmla="*/ 2320957 w 2320957"/>
              <a:gd name="connsiteY18" fmla="*/ 40386 h 10138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320957" h="1013896">
                <a:moveTo>
                  <a:pt x="2320957" y="40386"/>
                </a:moveTo>
                <a:lnTo>
                  <a:pt x="2320957" y="821436"/>
                </a:lnTo>
                <a:cubicBezTo>
                  <a:pt x="2321015" y="843741"/>
                  <a:pt x="2302974" y="861865"/>
                  <a:pt x="2280667" y="861917"/>
                </a:cubicBezTo>
                <a:cubicBezTo>
                  <a:pt x="2280638" y="861917"/>
                  <a:pt x="2280600" y="861917"/>
                  <a:pt x="2280571" y="861917"/>
                </a:cubicBezTo>
                <a:lnTo>
                  <a:pt x="2119694" y="861917"/>
                </a:lnTo>
                <a:cubicBezTo>
                  <a:pt x="2113912" y="861869"/>
                  <a:pt x="2109178" y="866520"/>
                  <a:pt x="2109131" y="872306"/>
                </a:cubicBezTo>
                <a:cubicBezTo>
                  <a:pt x="2109112" y="874251"/>
                  <a:pt x="2109636" y="876161"/>
                  <a:pt x="2110645" y="877824"/>
                </a:cubicBezTo>
                <a:lnTo>
                  <a:pt x="2181607" y="996220"/>
                </a:lnTo>
                <a:cubicBezTo>
                  <a:pt x="2184902" y="1001792"/>
                  <a:pt x="2183054" y="1008974"/>
                  <a:pt x="2177482" y="1012269"/>
                </a:cubicBezTo>
                <a:cubicBezTo>
                  <a:pt x="2174368" y="1014108"/>
                  <a:pt x="2170586" y="1014403"/>
                  <a:pt x="2167224" y="1013079"/>
                </a:cubicBezTo>
                <a:lnTo>
                  <a:pt x="1808608" y="870204"/>
                </a:lnTo>
                <a:cubicBezTo>
                  <a:pt x="1795330" y="864939"/>
                  <a:pt x="1781175" y="862224"/>
                  <a:pt x="1766888" y="862203"/>
                </a:cubicBezTo>
                <a:lnTo>
                  <a:pt x="40386" y="862203"/>
                </a:lnTo>
                <a:cubicBezTo>
                  <a:pt x="18082" y="862203"/>
                  <a:pt x="0" y="844122"/>
                  <a:pt x="0" y="821817"/>
                </a:cubicBezTo>
                <a:cubicBezTo>
                  <a:pt x="0" y="821754"/>
                  <a:pt x="0" y="821690"/>
                  <a:pt x="0" y="821627"/>
                </a:cubicBezTo>
                <a:lnTo>
                  <a:pt x="0" y="40386"/>
                </a:lnTo>
                <a:cubicBezTo>
                  <a:pt x="0" y="18081"/>
                  <a:pt x="18082" y="0"/>
                  <a:pt x="40386" y="0"/>
                </a:cubicBezTo>
                <a:lnTo>
                  <a:pt x="2280571" y="0"/>
                </a:lnTo>
                <a:cubicBezTo>
                  <a:pt x="2302879" y="0"/>
                  <a:pt x="2320957" y="18081"/>
                  <a:pt x="2320957" y="40386"/>
                </a:cubicBezTo>
                <a:close/>
              </a:path>
            </a:pathLst>
          </a:cu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ot="0" spcFirstLastPara="0" vertOverflow="overflow" horzOverflow="overflow" vert="horz" wrap="square" lIns="179705" tIns="45720" rIns="71755" bIns="396240" numCol="1" spcCol="0" rtlCol="0" fromWordArt="0" anchor="ctr" anchorCtr="0" forceAA="0" compatLnSpc="1">
            <a:noAutofit/>
          </a:bodyPr>
          <a:p>
            <a:pPr lvl="0" algn="l">
              <a:lnSpc>
                <a:spcPct val="130000"/>
              </a:lnSpc>
              <a:buClrTx/>
              <a:buSzTx/>
              <a:buFontTx/>
            </a:pPr>
            <a:r>
              <a:rPr lang="zh-CN" altLang="en-US" sz="1600" kern="0" dirty="0">
                <a:ln>
                  <a:noFill/>
                  <a:prstDash val="sysDot"/>
                </a:ln>
                <a:solidFill>
                  <a:srgbClr val="FFFFFF"/>
                </a:solidFill>
                <a:latin typeface="汉仪正圆-55W" panose="00020600040101010101" pitchFamily="18" charset="-122"/>
                <a:ea typeface="汉仪正圆-55W" panose="00020600040101010101" pitchFamily="18" charset="-122"/>
                <a:cs typeface="汉仪正圆-55W" panose="00020600040101010101" pitchFamily="18" charset="-122"/>
                <a:sym typeface="汉仪正圆-55W" panose="00020600040101010101" pitchFamily="18" charset="-122"/>
              </a:rPr>
              <a:t>国际标准</a:t>
            </a:r>
            <a:r>
              <a:rPr lang="en-US" altLang="zh-CN" sz="1600" kern="0" dirty="0">
                <a:ln>
                  <a:noFill/>
                  <a:prstDash val="sysDot"/>
                </a:ln>
                <a:solidFill>
                  <a:srgbClr val="FFFFFF"/>
                </a:solidFill>
                <a:latin typeface="汉仪正圆-55W" panose="00020600040101010101" pitchFamily="18" charset="-122"/>
                <a:ea typeface="汉仪正圆-55W" panose="00020600040101010101" pitchFamily="18" charset="-122"/>
                <a:cs typeface="汉仪正圆-55W" panose="00020600040101010101" pitchFamily="18" charset="-122"/>
                <a:sym typeface="汉仪正圆-55W" panose="00020600040101010101" pitchFamily="18" charset="-122"/>
              </a:rPr>
              <a:t> ISO/IEC 11801 </a:t>
            </a:r>
            <a:r>
              <a:rPr lang="zh-CN" altLang="en-US" sz="1600" kern="0" dirty="0">
                <a:ln>
                  <a:noFill/>
                  <a:prstDash val="sysDot"/>
                </a:ln>
                <a:solidFill>
                  <a:srgbClr val="FFFFFF"/>
                </a:solidFill>
                <a:latin typeface="汉仪正圆-55W" panose="00020600040101010101" pitchFamily="18" charset="-122"/>
                <a:ea typeface="汉仪正圆-55W" panose="00020600040101010101" pitchFamily="18" charset="-122"/>
                <a:cs typeface="汉仪正圆-55W" panose="00020600040101010101" pitchFamily="18" charset="-122"/>
                <a:sym typeface="汉仪正圆-55W" panose="00020600040101010101" pitchFamily="18" charset="-122"/>
              </a:rPr>
              <a:t>是由联合技术委员会</a:t>
            </a:r>
            <a:r>
              <a:rPr lang="en-US" altLang="zh-CN" sz="1600" kern="0" dirty="0">
                <a:ln>
                  <a:noFill/>
                  <a:prstDash val="sysDot"/>
                </a:ln>
                <a:solidFill>
                  <a:srgbClr val="FFFFFF"/>
                </a:solidFill>
                <a:latin typeface="汉仪正圆-55W" panose="00020600040101010101" pitchFamily="18" charset="-122"/>
                <a:ea typeface="汉仪正圆-55W" panose="00020600040101010101" pitchFamily="18" charset="-122"/>
                <a:cs typeface="汉仪正圆-55W" panose="00020600040101010101" pitchFamily="18" charset="-122"/>
                <a:sym typeface="汉仪正圆-55W" panose="00020600040101010101" pitchFamily="18" charset="-122"/>
              </a:rPr>
              <a:t> ISO/IEC JTC1 </a:t>
            </a:r>
            <a:r>
              <a:rPr lang="zh-CN" altLang="en-US" sz="1600" kern="0" dirty="0">
                <a:ln>
                  <a:noFill/>
                  <a:prstDash val="sysDot"/>
                </a:ln>
                <a:solidFill>
                  <a:srgbClr val="FFFFFF"/>
                </a:solidFill>
                <a:latin typeface="汉仪正圆-55W" panose="00020600040101010101" pitchFamily="18" charset="-122"/>
                <a:ea typeface="汉仪正圆-55W" panose="00020600040101010101" pitchFamily="18" charset="-122"/>
                <a:cs typeface="汉仪正圆-55W" panose="00020600040101010101" pitchFamily="18" charset="-122"/>
                <a:sym typeface="汉仪正圆-55W" panose="00020600040101010101" pitchFamily="18" charset="-122"/>
              </a:rPr>
              <a:t>的</a:t>
            </a:r>
            <a:r>
              <a:rPr lang="en-US" altLang="zh-CN" sz="1600" kern="0" dirty="0">
                <a:ln>
                  <a:noFill/>
                  <a:prstDash val="sysDot"/>
                </a:ln>
                <a:solidFill>
                  <a:srgbClr val="FFFFFF"/>
                </a:solidFill>
                <a:latin typeface="汉仪正圆-55W" panose="00020600040101010101" pitchFamily="18" charset="-122"/>
                <a:ea typeface="汉仪正圆-55W" panose="00020600040101010101" pitchFamily="18" charset="-122"/>
                <a:cs typeface="汉仪正圆-55W" panose="00020600040101010101" pitchFamily="18" charset="-122"/>
                <a:sym typeface="汉仪正圆-55W" panose="00020600040101010101" pitchFamily="18" charset="-122"/>
              </a:rPr>
              <a:t> SC25/WG3 </a:t>
            </a:r>
            <a:r>
              <a:rPr lang="zh-CN" altLang="en-US" sz="1600" kern="0" dirty="0">
                <a:ln>
                  <a:noFill/>
                  <a:prstDash val="sysDot"/>
                </a:ln>
                <a:solidFill>
                  <a:srgbClr val="FFFFFF"/>
                </a:solidFill>
                <a:latin typeface="汉仪正圆-55W" panose="00020600040101010101" pitchFamily="18" charset="-122"/>
                <a:ea typeface="汉仪正圆-55W" panose="00020600040101010101" pitchFamily="18" charset="-122"/>
                <a:cs typeface="汉仪正圆-55W" panose="00020600040101010101" pitchFamily="18" charset="-122"/>
                <a:sym typeface="汉仪正圆-55W" panose="00020600040101010101" pitchFamily="18" charset="-122"/>
              </a:rPr>
              <a:t>工作组在</a:t>
            </a:r>
            <a:r>
              <a:rPr lang="en-US" altLang="zh-CN" sz="1600" kern="0" dirty="0">
                <a:ln>
                  <a:noFill/>
                  <a:prstDash val="sysDot"/>
                </a:ln>
                <a:solidFill>
                  <a:srgbClr val="FFFFFF"/>
                </a:solidFill>
                <a:latin typeface="汉仪正圆-55W" panose="00020600040101010101" pitchFamily="18" charset="-122"/>
                <a:ea typeface="汉仪正圆-55W" panose="00020600040101010101" pitchFamily="18" charset="-122"/>
                <a:cs typeface="汉仪正圆-55W" panose="00020600040101010101" pitchFamily="18" charset="-122"/>
                <a:sym typeface="汉仪正圆-55W" panose="00020600040101010101" pitchFamily="18" charset="-122"/>
              </a:rPr>
              <a:t> 1995 </a:t>
            </a:r>
            <a:r>
              <a:rPr lang="zh-CN" altLang="en-US" sz="1600" kern="0" dirty="0">
                <a:ln>
                  <a:noFill/>
                  <a:prstDash val="sysDot"/>
                </a:ln>
                <a:solidFill>
                  <a:srgbClr val="FFFFFF"/>
                </a:solidFill>
                <a:latin typeface="汉仪正圆-55W" panose="00020600040101010101" pitchFamily="18" charset="-122"/>
                <a:ea typeface="汉仪正圆-55W" panose="00020600040101010101" pitchFamily="18" charset="-122"/>
                <a:cs typeface="汉仪正圆-55W" panose="00020600040101010101" pitchFamily="18" charset="-122"/>
                <a:sym typeface="汉仪正圆-55W" panose="00020600040101010101" pitchFamily="18" charset="-122"/>
              </a:rPr>
              <a:t>年制定并发布的，这个标准把有关元器件和测试方法归入国际标准。</a:t>
            </a:r>
            <a:endParaRPr lang="zh-CN" altLang="en-US" sz="1600" kern="0" dirty="0">
              <a:ln>
                <a:noFill/>
                <a:prstDash val="sysDot"/>
              </a:ln>
              <a:solidFill>
                <a:srgbClr val="FFFFFF"/>
              </a:solidFill>
              <a:latin typeface="汉仪正圆-55W" panose="00020600040101010101" pitchFamily="18" charset="-122"/>
              <a:ea typeface="汉仪正圆-55W" panose="00020600040101010101" pitchFamily="18" charset="-122"/>
              <a:cs typeface="汉仪正圆-55W" panose="00020600040101010101" pitchFamily="18" charset="-122"/>
              <a:sym typeface="汉仪正圆-55W" panose="00020600040101010101" pitchFamily="18" charset="-122"/>
            </a:endParaRPr>
          </a:p>
        </p:txBody>
      </p:sp>
      <p:sp>
        <p:nvSpPr>
          <p:cNvPr id="138" name="任意多边形: 形状 18"/>
          <p:cNvSpPr/>
          <p:nvPr>
            <p:custDataLst>
              <p:tags r:id="rId11"/>
            </p:custDataLst>
          </p:nvPr>
        </p:nvSpPr>
        <p:spPr>
          <a:xfrm flipH="1">
            <a:off x="7226220" y="3545963"/>
            <a:ext cx="3524120" cy="1132882"/>
          </a:xfrm>
          <a:custGeom>
            <a:avLst/>
            <a:gdLst>
              <a:gd name="connsiteX0" fmla="*/ 2540603 w 2829008"/>
              <a:gd name="connsiteY0" fmla="*/ 40481 h 909446"/>
              <a:gd name="connsiteX1" fmla="*/ 2540603 w 2829008"/>
              <a:gd name="connsiteY1" fmla="*/ 471392 h 909446"/>
              <a:gd name="connsiteX2" fmla="*/ 2556891 w 2829008"/>
              <a:gd name="connsiteY2" fmla="*/ 490442 h 909446"/>
              <a:gd name="connsiteX3" fmla="*/ 2819400 w 2829008"/>
              <a:gd name="connsiteY3" fmla="*/ 538067 h 909446"/>
              <a:gd name="connsiteX4" fmla="*/ 2828830 w 2829008"/>
              <a:gd name="connsiteY4" fmla="*/ 551527 h 909446"/>
              <a:gd name="connsiteX5" fmla="*/ 2821305 w 2829008"/>
              <a:gd name="connsiteY5" fmla="*/ 560451 h 909446"/>
              <a:gd name="connsiteX6" fmla="*/ 2553557 w 2829008"/>
              <a:gd name="connsiteY6" fmla="*/ 659416 h 909446"/>
              <a:gd name="connsiteX7" fmla="*/ 2540603 w 2829008"/>
              <a:gd name="connsiteY7" fmla="*/ 678466 h 909446"/>
              <a:gd name="connsiteX8" fmla="*/ 2540603 w 2829008"/>
              <a:gd name="connsiteY8" fmla="*/ 868966 h 909446"/>
              <a:gd name="connsiteX9" fmla="*/ 2500122 w 2829008"/>
              <a:gd name="connsiteY9" fmla="*/ 909447 h 909446"/>
              <a:gd name="connsiteX10" fmla="*/ 40481 w 2829008"/>
              <a:gd name="connsiteY10" fmla="*/ 909447 h 909446"/>
              <a:gd name="connsiteX11" fmla="*/ 0 w 2829008"/>
              <a:gd name="connsiteY11" fmla="*/ 868966 h 909446"/>
              <a:gd name="connsiteX12" fmla="*/ 0 w 2829008"/>
              <a:gd name="connsiteY12" fmla="*/ 40481 h 909446"/>
              <a:gd name="connsiteX13" fmla="*/ 40481 w 2829008"/>
              <a:gd name="connsiteY13" fmla="*/ 0 h 909446"/>
              <a:gd name="connsiteX14" fmla="*/ 2500122 w 2829008"/>
              <a:gd name="connsiteY14" fmla="*/ 0 h 909446"/>
              <a:gd name="connsiteX15" fmla="*/ 2540603 w 2829008"/>
              <a:gd name="connsiteY15" fmla="*/ 40481 h 9094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29008" h="909446">
                <a:moveTo>
                  <a:pt x="2540603" y="40481"/>
                </a:moveTo>
                <a:lnTo>
                  <a:pt x="2540603" y="471392"/>
                </a:lnTo>
                <a:cubicBezTo>
                  <a:pt x="2540813" y="480806"/>
                  <a:pt x="2547623" y="488770"/>
                  <a:pt x="2556891" y="490442"/>
                </a:cubicBezTo>
                <a:lnTo>
                  <a:pt x="2819400" y="538067"/>
                </a:lnTo>
                <a:cubicBezTo>
                  <a:pt x="2825725" y="539180"/>
                  <a:pt x="2829944" y="545206"/>
                  <a:pt x="2828830" y="551527"/>
                </a:cubicBezTo>
                <a:cubicBezTo>
                  <a:pt x="2828106" y="555637"/>
                  <a:pt x="2825229" y="559043"/>
                  <a:pt x="2821305" y="560451"/>
                </a:cubicBezTo>
                <a:lnTo>
                  <a:pt x="2553557" y="659416"/>
                </a:lnTo>
                <a:cubicBezTo>
                  <a:pt x="2545594" y="662321"/>
                  <a:pt x="2540375" y="669991"/>
                  <a:pt x="2540603" y="678466"/>
                </a:cubicBezTo>
                <a:lnTo>
                  <a:pt x="2540603" y="868966"/>
                </a:lnTo>
                <a:cubicBezTo>
                  <a:pt x="2540603" y="891321"/>
                  <a:pt x="2522477" y="909447"/>
                  <a:pt x="2500122" y="909447"/>
                </a:cubicBezTo>
                <a:lnTo>
                  <a:pt x="40481" y="909447"/>
                </a:lnTo>
                <a:cubicBezTo>
                  <a:pt x="18126" y="909447"/>
                  <a:pt x="0" y="891321"/>
                  <a:pt x="0" y="868966"/>
                </a:cubicBezTo>
                <a:lnTo>
                  <a:pt x="0" y="40481"/>
                </a:lnTo>
                <a:cubicBezTo>
                  <a:pt x="0" y="18124"/>
                  <a:pt x="18126" y="0"/>
                  <a:pt x="40481" y="0"/>
                </a:cubicBezTo>
                <a:lnTo>
                  <a:pt x="2500122" y="0"/>
                </a:lnTo>
                <a:cubicBezTo>
                  <a:pt x="2522477" y="0"/>
                  <a:pt x="2540603" y="18124"/>
                  <a:pt x="2540603" y="40481"/>
                </a:cubicBezTo>
                <a:close/>
              </a:path>
            </a:pathLst>
          </a:custGeom>
          <a:solidFill>
            <a:schemeClr val="accent1"/>
          </a:solidFill>
          <a:ln w="15875">
            <a:noFill/>
          </a:ln>
        </p:spPr>
        <p:style>
          <a:lnRef idx="2">
            <a:schemeClr val="accent1">
              <a:shade val="15000"/>
            </a:schemeClr>
          </a:lnRef>
          <a:fillRef idx="1">
            <a:schemeClr val="accent1"/>
          </a:fillRef>
          <a:effectRef idx="0">
            <a:schemeClr val="accent1"/>
          </a:effectRef>
          <a:fontRef idx="minor">
            <a:schemeClr val="lt1"/>
          </a:fontRef>
        </p:style>
        <p:txBody>
          <a:bodyPr rot="0" spcFirstLastPara="0" vertOverflow="overflow" horzOverflow="overflow" vert="horz" wrap="square" lIns="612140" tIns="46990" rIns="179705" bIns="45720" numCol="1" spcCol="0" rtlCol="0" fromWordArt="0" anchor="ctr" anchorCtr="0" forceAA="0" compatLnSpc="1">
            <a:noAutofit/>
          </a:bodyPr>
          <a:p>
            <a:pPr lvl="0" algn="l">
              <a:lnSpc>
                <a:spcPct val="130000"/>
              </a:lnSpc>
              <a:buClrTx/>
              <a:buSzTx/>
              <a:buFontTx/>
            </a:pPr>
            <a:r>
              <a:rPr lang="zh-CN" altLang="en-US" sz="1600" kern="0" dirty="0">
                <a:ln>
                  <a:noFill/>
                  <a:prstDash val="sysDot"/>
                </a:ln>
                <a:solidFill>
                  <a:srgbClr val="FFFFFF"/>
                </a:solidFill>
                <a:latin typeface="汉仪正圆-55W" panose="00020600040101010101" pitchFamily="18" charset="-122"/>
                <a:ea typeface="汉仪正圆-55W" panose="00020600040101010101" pitchFamily="18" charset="-122"/>
                <a:cs typeface="汉仪正圆-55W" panose="00020600040101010101" pitchFamily="18" charset="-122"/>
                <a:sym typeface="汉仪正圆-55W" panose="00020600040101010101" pitchFamily="18" charset="-122"/>
              </a:rPr>
              <a:t>欧洲标准《</a:t>
            </a:r>
            <a:r>
              <a:rPr lang="en-US" altLang="zh-CN" sz="1600" kern="0" dirty="0">
                <a:ln>
                  <a:noFill/>
                  <a:prstDash val="sysDot"/>
                </a:ln>
                <a:solidFill>
                  <a:srgbClr val="FFFFFF"/>
                </a:solidFill>
                <a:latin typeface="汉仪正圆-55W" panose="00020600040101010101" pitchFamily="18" charset="-122"/>
                <a:ea typeface="汉仪正圆-55W" panose="00020600040101010101" pitchFamily="18" charset="-122"/>
                <a:cs typeface="汉仪正圆-55W" panose="00020600040101010101" pitchFamily="18" charset="-122"/>
                <a:sym typeface="汉仪正圆-55W" panose="00020600040101010101" pitchFamily="18" charset="-122"/>
              </a:rPr>
              <a:t>EN 50173 </a:t>
            </a:r>
            <a:r>
              <a:rPr lang="zh-CN" altLang="en-US" sz="1600" kern="0" dirty="0">
                <a:ln>
                  <a:noFill/>
                  <a:prstDash val="sysDot"/>
                </a:ln>
                <a:solidFill>
                  <a:srgbClr val="FFFFFF"/>
                </a:solidFill>
                <a:latin typeface="汉仪正圆-55W" panose="00020600040101010101" pitchFamily="18" charset="-122"/>
                <a:ea typeface="汉仪正圆-55W" panose="00020600040101010101" pitchFamily="18" charset="-122"/>
                <a:cs typeface="汉仪正圆-55W" panose="00020600040101010101" pitchFamily="18" charset="-122"/>
                <a:sym typeface="汉仪正圆-55W" panose="00020600040101010101" pitchFamily="18" charset="-122"/>
              </a:rPr>
              <a:t>建筑物布线标准》。</a:t>
            </a:r>
            <a:endParaRPr lang="zh-CN" altLang="en-US" sz="1600" kern="0" dirty="0">
              <a:ln>
                <a:noFill/>
                <a:prstDash val="sysDot"/>
              </a:ln>
              <a:solidFill>
                <a:srgbClr val="FFFFFF"/>
              </a:solidFill>
              <a:latin typeface="汉仪正圆-55W" panose="00020600040101010101" pitchFamily="18" charset="-122"/>
              <a:ea typeface="汉仪正圆-55W" panose="00020600040101010101" pitchFamily="18" charset="-122"/>
              <a:cs typeface="汉仪正圆-55W" panose="00020600040101010101" pitchFamily="18" charset="-122"/>
              <a:sym typeface="汉仪正圆-55W" panose="00020600040101010101" pitchFamily="18" charset="-122"/>
            </a:endParaRPr>
          </a:p>
        </p:txBody>
      </p:sp>
      <p:sp>
        <p:nvSpPr>
          <p:cNvPr id="139" name="任意多边形: 形状 19"/>
          <p:cNvSpPr/>
          <p:nvPr>
            <p:custDataLst>
              <p:tags r:id="rId12"/>
            </p:custDataLst>
          </p:nvPr>
        </p:nvSpPr>
        <p:spPr>
          <a:xfrm flipH="1">
            <a:off x="6443980" y="4833620"/>
            <a:ext cx="4712970" cy="1359535"/>
          </a:xfrm>
          <a:custGeom>
            <a:avLst/>
            <a:gdLst>
              <a:gd name="connsiteX0" fmla="*/ 2316290 w 2482058"/>
              <a:gd name="connsiteY0" fmla="*/ 39434 h 885062"/>
              <a:gd name="connsiteX1" fmla="*/ 2322195 w 2482058"/>
              <a:gd name="connsiteY1" fmla="*/ 281559 h 885062"/>
              <a:gd name="connsiteX2" fmla="*/ 2329529 w 2482058"/>
              <a:gd name="connsiteY2" fmla="*/ 288503 h 885062"/>
              <a:gd name="connsiteX3" fmla="*/ 2334387 w 2482058"/>
              <a:gd name="connsiteY3" fmla="*/ 286417 h 885062"/>
              <a:gd name="connsiteX4" fmla="*/ 2468785 w 2482058"/>
              <a:gd name="connsiteY4" fmla="*/ 149638 h 885062"/>
              <a:gd name="connsiteX5" fmla="*/ 2479548 w 2482058"/>
              <a:gd name="connsiteY5" fmla="*/ 149095 h 885062"/>
              <a:gd name="connsiteX6" fmla="*/ 2481072 w 2482058"/>
              <a:gd name="connsiteY6" fmla="*/ 158496 h 885062"/>
              <a:gd name="connsiteX7" fmla="*/ 2333054 w 2482058"/>
              <a:gd name="connsiteY7" fmla="*/ 449485 h 885062"/>
              <a:gd name="connsiteX8" fmla="*/ 2322195 w 2482058"/>
              <a:gd name="connsiteY8" fmla="*/ 493014 h 885062"/>
              <a:gd name="connsiteX9" fmla="*/ 2316004 w 2482058"/>
              <a:gd name="connsiteY9" fmla="*/ 845439 h 885062"/>
              <a:gd name="connsiteX10" fmla="*/ 2275523 w 2482058"/>
              <a:gd name="connsiteY10" fmla="*/ 885063 h 885062"/>
              <a:gd name="connsiteX11" fmla="*/ 40481 w 2482058"/>
              <a:gd name="connsiteY11" fmla="*/ 885063 h 885062"/>
              <a:gd name="connsiteX12" fmla="*/ 0 w 2482058"/>
              <a:gd name="connsiteY12" fmla="*/ 844582 h 885062"/>
              <a:gd name="connsiteX13" fmla="*/ 0 w 2482058"/>
              <a:gd name="connsiteY13" fmla="*/ 40386 h 885062"/>
              <a:gd name="connsiteX14" fmla="*/ 40481 w 2482058"/>
              <a:gd name="connsiteY14" fmla="*/ 0 h 885062"/>
              <a:gd name="connsiteX15" fmla="*/ 2275808 w 2482058"/>
              <a:gd name="connsiteY15" fmla="*/ 0 h 885062"/>
              <a:gd name="connsiteX16" fmla="*/ 2316290 w 2482058"/>
              <a:gd name="connsiteY16" fmla="*/ 39434 h 8850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482058" h="885062">
                <a:moveTo>
                  <a:pt x="2316290" y="39434"/>
                </a:moveTo>
                <a:lnTo>
                  <a:pt x="2322195" y="281559"/>
                </a:lnTo>
                <a:cubicBezTo>
                  <a:pt x="2322300" y="285502"/>
                  <a:pt x="2325586" y="288617"/>
                  <a:pt x="2329529" y="288503"/>
                </a:cubicBezTo>
                <a:cubicBezTo>
                  <a:pt x="2331358" y="288455"/>
                  <a:pt x="2333092" y="287712"/>
                  <a:pt x="2334387" y="286417"/>
                </a:cubicBezTo>
                <a:lnTo>
                  <a:pt x="2468785" y="149638"/>
                </a:lnTo>
                <a:cubicBezTo>
                  <a:pt x="2471604" y="146514"/>
                  <a:pt x="2476424" y="146275"/>
                  <a:pt x="2479548" y="149095"/>
                </a:cubicBezTo>
                <a:cubicBezTo>
                  <a:pt x="2482196" y="151486"/>
                  <a:pt x="2482825" y="155391"/>
                  <a:pt x="2481072" y="158496"/>
                </a:cubicBezTo>
                <a:lnTo>
                  <a:pt x="2333054" y="449485"/>
                </a:lnTo>
                <a:cubicBezTo>
                  <a:pt x="2326196" y="462991"/>
                  <a:pt x="2322481" y="477869"/>
                  <a:pt x="2322195" y="493014"/>
                </a:cubicBezTo>
                <a:lnTo>
                  <a:pt x="2316004" y="845439"/>
                </a:lnTo>
                <a:cubicBezTo>
                  <a:pt x="2315537" y="867461"/>
                  <a:pt x="2297544" y="885073"/>
                  <a:pt x="2275523" y="885063"/>
                </a:cubicBezTo>
                <a:lnTo>
                  <a:pt x="40481" y="885063"/>
                </a:lnTo>
                <a:cubicBezTo>
                  <a:pt x="18126" y="885063"/>
                  <a:pt x="0" y="866937"/>
                  <a:pt x="0" y="844582"/>
                </a:cubicBezTo>
                <a:lnTo>
                  <a:pt x="0" y="40386"/>
                </a:lnTo>
                <a:cubicBezTo>
                  <a:pt x="57" y="18069"/>
                  <a:pt x="18164" y="0"/>
                  <a:pt x="40481" y="0"/>
                </a:cubicBezTo>
                <a:lnTo>
                  <a:pt x="2275808" y="0"/>
                </a:lnTo>
                <a:cubicBezTo>
                  <a:pt x="2297763" y="-10"/>
                  <a:pt x="2315718" y="17488"/>
                  <a:pt x="2316290" y="39434"/>
                </a:cubicBezTo>
                <a:close/>
              </a:path>
            </a:pathLst>
          </a:custGeom>
          <a:solidFill>
            <a:schemeClr val="accent2"/>
          </a:solidFill>
          <a:ln w="15875">
            <a:noFill/>
          </a:ln>
        </p:spPr>
        <p:style>
          <a:lnRef idx="2">
            <a:schemeClr val="accent1">
              <a:shade val="15000"/>
            </a:schemeClr>
          </a:lnRef>
          <a:fillRef idx="1">
            <a:schemeClr val="accent1"/>
          </a:fillRef>
          <a:effectRef idx="0">
            <a:schemeClr val="accent1"/>
          </a:effectRef>
          <a:fontRef idx="minor">
            <a:schemeClr val="lt1"/>
          </a:fontRef>
        </p:style>
        <p:txBody>
          <a:bodyPr rot="0" spcFirstLastPara="0" vertOverflow="overflow" horzOverflow="overflow" vert="horz" wrap="square" lIns="504190" tIns="46990" rIns="179705" bIns="45720" numCol="1" spcCol="0" rtlCol="0" fromWordArt="0" anchor="ctr" anchorCtr="0" forceAA="0" compatLnSpc="1">
            <a:noAutofit/>
          </a:bodyPr>
          <a:p>
            <a:pPr lvl="0" algn="l">
              <a:lnSpc>
                <a:spcPct val="130000"/>
              </a:lnSpc>
              <a:buClrTx/>
              <a:buSzTx/>
              <a:buFontTx/>
            </a:pPr>
            <a:r>
              <a:rPr lang="zh-CN" altLang="en-US" sz="1600" kern="0" dirty="0">
                <a:ln>
                  <a:noFill/>
                  <a:prstDash val="sysDot"/>
                </a:ln>
                <a:solidFill>
                  <a:srgbClr val="FFFFFF"/>
                </a:solidFill>
                <a:latin typeface="汉仪正圆-55W" panose="00020600040101010101" pitchFamily="18" charset="-122"/>
                <a:ea typeface="汉仪正圆-55W" panose="00020600040101010101" pitchFamily="18" charset="-122"/>
                <a:cs typeface="汉仪正圆-55W" panose="00020600040101010101" pitchFamily="18" charset="-122"/>
                <a:sym typeface="汉仪正圆-55W" panose="00020600040101010101" pitchFamily="18" charset="-122"/>
              </a:rPr>
              <a:t>美国国家标准协会《</a:t>
            </a:r>
            <a:r>
              <a:rPr lang="en-US" altLang="zh-CN" sz="1600" kern="0" dirty="0">
                <a:ln>
                  <a:noFill/>
                  <a:prstDash val="sysDot"/>
                </a:ln>
                <a:solidFill>
                  <a:srgbClr val="FFFFFF"/>
                </a:solidFill>
                <a:latin typeface="汉仪正圆-55W" panose="00020600040101010101" pitchFamily="18" charset="-122"/>
                <a:ea typeface="汉仪正圆-55W" panose="00020600040101010101" pitchFamily="18" charset="-122"/>
                <a:cs typeface="汉仪正圆-55W" panose="00020600040101010101" pitchFamily="18" charset="-122"/>
                <a:sym typeface="汉仪正圆-55W" panose="00020600040101010101" pitchFamily="18" charset="-122"/>
              </a:rPr>
              <a:t>TIA/EIA 568A </a:t>
            </a:r>
            <a:r>
              <a:rPr lang="zh-CN" altLang="en-US" sz="1600" kern="0" dirty="0">
                <a:ln>
                  <a:noFill/>
                  <a:prstDash val="sysDot"/>
                </a:ln>
                <a:solidFill>
                  <a:srgbClr val="FFFFFF"/>
                </a:solidFill>
                <a:latin typeface="汉仪正圆-55W" panose="00020600040101010101" pitchFamily="18" charset="-122"/>
                <a:ea typeface="汉仪正圆-55W" panose="00020600040101010101" pitchFamily="18" charset="-122"/>
                <a:cs typeface="汉仪正圆-55W" panose="00020600040101010101" pitchFamily="18" charset="-122"/>
                <a:sym typeface="汉仪正圆-55W" panose="00020600040101010101" pitchFamily="18" charset="-122"/>
              </a:rPr>
              <a:t>商业建筑物电信布线标准》。</a:t>
            </a:r>
            <a:endParaRPr lang="zh-CN" altLang="en-US" sz="1600" kern="0" dirty="0">
              <a:ln>
                <a:noFill/>
                <a:prstDash val="sysDot"/>
              </a:ln>
              <a:solidFill>
                <a:srgbClr val="FFFFFF"/>
              </a:solidFill>
              <a:latin typeface="汉仪正圆-55W" panose="00020600040101010101" pitchFamily="18" charset="-122"/>
              <a:ea typeface="汉仪正圆-55W" panose="00020600040101010101" pitchFamily="18" charset="-122"/>
              <a:cs typeface="汉仪正圆-55W" panose="00020600040101010101" pitchFamily="18" charset="-122"/>
              <a:sym typeface="汉仪正圆-55W" panose="00020600040101010101" pitchFamily="18" charset="-122"/>
            </a:endParaRPr>
          </a:p>
          <a:p>
            <a:pPr lvl="0" algn="l">
              <a:lnSpc>
                <a:spcPct val="130000"/>
              </a:lnSpc>
              <a:buClrTx/>
              <a:buSzTx/>
              <a:buFontTx/>
            </a:pPr>
            <a:r>
              <a:rPr lang="zh-CN" altLang="en-US" sz="1600" kern="0" dirty="0">
                <a:ln>
                  <a:noFill/>
                  <a:prstDash val="sysDot"/>
                </a:ln>
                <a:solidFill>
                  <a:srgbClr val="FFFFFF"/>
                </a:solidFill>
                <a:latin typeface="汉仪正圆-55W" panose="00020600040101010101" pitchFamily="18" charset="-122"/>
                <a:ea typeface="汉仪正圆-55W" panose="00020600040101010101" pitchFamily="18" charset="-122"/>
                <a:cs typeface="汉仪正圆-55W" panose="00020600040101010101" pitchFamily="18" charset="-122"/>
                <a:sym typeface="汉仪正圆-55W" panose="00020600040101010101" pitchFamily="18" charset="-122"/>
              </a:rPr>
              <a:t>美国国家标准协会《</a:t>
            </a:r>
            <a:r>
              <a:rPr lang="en-US" altLang="zh-CN" sz="1600" kern="0" dirty="0">
                <a:ln>
                  <a:noFill/>
                  <a:prstDash val="sysDot"/>
                </a:ln>
                <a:solidFill>
                  <a:srgbClr val="FFFFFF"/>
                </a:solidFill>
                <a:latin typeface="汉仪正圆-55W" panose="00020600040101010101" pitchFamily="18" charset="-122"/>
                <a:ea typeface="汉仪正圆-55W" panose="00020600040101010101" pitchFamily="18" charset="-122"/>
                <a:cs typeface="汉仪正圆-55W" panose="00020600040101010101" pitchFamily="18" charset="-122"/>
                <a:sym typeface="汉仪正圆-55W" panose="00020600040101010101" pitchFamily="18" charset="-122"/>
              </a:rPr>
              <a:t>TIA/EIA 569A </a:t>
            </a:r>
            <a:r>
              <a:rPr lang="zh-CN" altLang="en-US" sz="1600" kern="0" dirty="0">
                <a:ln>
                  <a:noFill/>
                  <a:prstDash val="sysDot"/>
                </a:ln>
                <a:solidFill>
                  <a:srgbClr val="FFFFFF"/>
                </a:solidFill>
                <a:latin typeface="汉仪正圆-55W" panose="00020600040101010101" pitchFamily="18" charset="-122"/>
                <a:ea typeface="汉仪正圆-55W" panose="00020600040101010101" pitchFamily="18" charset="-122"/>
                <a:cs typeface="汉仪正圆-55W" panose="00020600040101010101" pitchFamily="18" charset="-122"/>
                <a:sym typeface="汉仪正圆-55W" panose="00020600040101010101" pitchFamily="18" charset="-122"/>
              </a:rPr>
              <a:t>商业建筑物电信布线路径及空间距标准》。</a:t>
            </a:r>
            <a:endParaRPr lang="zh-CN" altLang="en-US" sz="1600" kern="0" dirty="0">
              <a:ln>
                <a:noFill/>
                <a:prstDash val="sysDot"/>
              </a:ln>
              <a:solidFill>
                <a:srgbClr val="FFFFFF"/>
              </a:solidFill>
              <a:latin typeface="汉仪正圆-55W" panose="00020600040101010101" pitchFamily="18" charset="-122"/>
              <a:ea typeface="汉仪正圆-55W" panose="00020600040101010101" pitchFamily="18" charset="-122"/>
              <a:cs typeface="汉仪正圆-55W" panose="00020600040101010101" pitchFamily="18" charset="-122"/>
              <a:sym typeface="汉仪正圆-55W" panose="00020600040101010101" pitchFamily="18" charset="-122"/>
            </a:endParaRPr>
          </a:p>
        </p:txBody>
      </p:sp>
    </p:spTree>
  </p:cSld>
  <p:clrMapOvr>
    <a:masterClrMapping/>
  </p:clrMapOvr>
  <mc:AlternateContent xmlns:mc="http://schemas.openxmlformats.org/markup-compatibility/2006">
    <mc:Choice xmlns:p14="http://schemas.microsoft.com/office/powerpoint/2010/main" Requires="p14">
      <p:transition spd="slow" p14:dur="1400" advTm="0">
        <p14:rippl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675765" y="796925"/>
            <a:ext cx="6451600" cy="492125"/>
          </a:xfrm>
          <a:prstGeom prst="rect">
            <a:avLst/>
          </a:prstGeom>
          <a:noFill/>
        </p:spPr>
        <p:txBody>
          <a:bodyPr wrap="square" lIns="0" tIns="0" rIns="0" bIns="0" rtlCol="0" anchor="ctr" anchorCtr="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3200" b="0" i="0" u="none" strike="noStrike" kern="1200" cap="none" spc="0" normalizeH="0" baseline="0" noProof="0">
                <a:ln>
                  <a:noFill/>
                </a:ln>
                <a:solidFill>
                  <a:srgbClr val="2374C4"/>
                </a:solidFill>
                <a:effectLst/>
                <a:uLnTx/>
                <a:uFillTx/>
                <a:latin typeface="汉仪雅酷黑 85W" panose="020B0904020202020204" pitchFamily="34" charset="-122"/>
                <a:ea typeface="汉仪雅酷黑 85W" panose="020B0904020202020204" pitchFamily="34" charset="-122"/>
                <a:cs typeface="+mn-cs"/>
                <a:sym typeface="汉仪雅酷黑 85W" panose="020B0904020202020204" pitchFamily="34" charset="-122"/>
              </a:rPr>
              <a:t>2. </a:t>
            </a:r>
            <a:r>
              <a:rPr kumimoji="0" lang="zh-CN" altLang="en-US" sz="3200" b="0" i="0" u="none" strike="noStrike" kern="1200" cap="none" spc="0" normalizeH="0" baseline="0" noProof="0">
                <a:ln>
                  <a:noFill/>
                </a:ln>
                <a:solidFill>
                  <a:srgbClr val="2374C4"/>
                </a:solidFill>
                <a:effectLst/>
                <a:uLnTx/>
                <a:uFillTx/>
                <a:latin typeface="汉仪雅酷黑 85W" panose="020B0904020202020204" pitchFamily="34" charset="-122"/>
                <a:ea typeface="汉仪雅酷黑 85W" panose="020B0904020202020204" pitchFamily="34" charset="-122"/>
                <a:cs typeface="+mn-cs"/>
                <a:sym typeface="汉仪雅酷黑 85W" panose="020B0904020202020204" pitchFamily="34" charset="-122"/>
              </a:rPr>
              <a:t>综合布线系统的主要中国标准</a:t>
            </a:r>
            <a:endParaRPr kumimoji="0" lang="zh-CN" altLang="en-US" sz="3200" b="0" i="0" u="none" strike="noStrike" kern="1200" cap="none" spc="0" normalizeH="0" baseline="0" noProof="0">
              <a:ln>
                <a:noFill/>
              </a:ln>
              <a:solidFill>
                <a:srgbClr val="2374C4"/>
              </a:solidFill>
              <a:effectLst/>
              <a:uLnTx/>
              <a:uFillTx/>
              <a:latin typeface="汉仪雅酷黑 85W" panose="020B0904020202020204" pitchFamily="34" charset="-122"/>
              <a:ea typeface="汉仪雅酷黑 85W" panose="020B0904020202020204" pitchFamily="34" charset="-122"/>
              <a:cs typeface="+mn-cs"/>
              <a:sym typeface="汉仪雅酷黑 85W" panose="020B0904020202020204" pitchFamily="34" charset="-122"/>
            </a:endParaRPr>
          </a:p>
        </p:txBody>
      </p:sp>
      <p:pic>
        <p:nvPicPr>
          <p:cNvPr id="14" name="图片 13"/>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411335" y="544195"/>
            <a:ext cx="1062990" cy="1048385"/>
          </a:xfrm>
          <a:prstGeom prst="rect">
            <a:avLst/>
          </a:prstGeom>
        </p:spPr>
      </p:pic>
      <p:sp>
        <p:nvSpPr>
          <p:cNvPr id="5" name="边界"/>
          <p:cNvSpPr/>
          <p:nvPr>
            <p:custDataLst>
              <p:tags r:id="rId2"/>
            </p:custDataLst>
          </p:nvPr>
        </p:nvSpPr>
        <p:spPr>
          <a:xfrm>
            <a:off x="678498" y="1712913"/>
            <a:ext cx="5183505" cy="4573905"/>
          </a:xfrm>
          <a:prstGeom prst="rect">
            <a:avLst/>
          </a:prstGeom>
          <a:solidFill>
            <a:srgbClr val="FFFFFF">
              <a:alpha val="0"/>
            </a:srgbClr>
          </a:solidFill>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latin typeface="汉仪雅酷黑 85W" panose="020B0904020202020204" pitchFamily="34" charset="-122"/>
              <a:ea typeface="汉仪正圆-55W" panose="00020600040101010101" pitchFamily="18" charset="-122"/>
              <a:cs typeface="微软雅黑" panose="020B0503020204020204" charset="-122"/>
              <a:sym typeface="汉仪正圆-55W" panose="00020600040101010101" pitchFamily="18" charset="-122"/>
            </a:endParaRPr>
          </a:p>
        </p:txBody>
      </p:sp>
      <p:sp>
        <p:nvSpPr>
          <p:cNvPr id="16" name="任意多边形: 形状 103"/>
          <p:cNvSpPr/>
          <p:nvPr>
            <p:custDataLst>
              <p:tags r:id="rId3"/>
            </p:custDataLst>
          </p:nvPr>
        </p:nvSpPr>
        <p:spPr>
          <a:xfrm>
            <a:off x="687388" y="1815783"/>
            <a:ext cx="462280" cy="513080"/>
          </a:xfrm>
          <a:custGeom>
            <a:avLst/>
            <a:gdLst>
              <a:gd name="connsiteX0" fmla="*/ -154 w 791051"/>
              <a:gd name="connsiteY0" fmla="*/ 275204 h 878219"/>
              <a:gd name="connsiteX1" fmla="*/ -154 w 791051"/>
              <a:gd name="connsiteY1" fmla="*/ 602388 h 878219"/>
              <a:gd name="connsiteX2" fmla="*/ 55758 w 791051"/>
              <a:gd name="connsiteY2" fmla="*/ 699257 h 878219"/>
              <a:gd name="connsiteX3" fmla="*/ 339127 w 791051"/>
              <a:gd name="connsiteY3" fmla="*/ 862896 h 878219"/>
              <a:gd name="connsiteX4" fmla="*/ 451046 w 791051"/>
              <a:gd name="connsiteY4" fmla="*/ 862896 h 878219"/>
              <a:gd name="connsiteX5" fmla="*/ 734891 w 791051"/>
              <a:gd name="connsiteY5" fmla="*/ 699257 h 878219"/>
              <a:gd name="connsiteX6" fmla="*/ 790898 w 791051"/>
              <a:gd name="connsiteY6" fmla="*/ 602388 h 878219"/>
              <a:gd name="connsiteX7" fmla="*/ 790898 w 791051"/>
              <a:gd name="connsiteY7" fmla="*/ 275204 h 878219"/>
              <a:gd name="connsiteX8" fmla="*/ 734891 w 791051"/>
              <a:gd name="connsiteY8" fmla="*/ 178239 h 878219"/>
              <a:gd name="connsiteX9" fmla="*/ 451046 w 791051"/>
              <a:gd name="connsiteY9" fmla="*/ 14695 h 878219"/>
              <a:gd name="connsiteX10" fmla="*/ 339127 w 791051"/>
              <a:gd name="connsiteY10" fmla="*/ 14695 h 878219"/>
              <a:gd name="connsiteX11" fmla="*/ 55758 w 791051"/>
              <a:gd name="connsiteY11" fmla="*/ 178239 h 878219"/>
              <a:gd name="connsiteX12" fmla="*/ -154 w 791051"/>
              <a:gd name="connsiteY12" fmla="*/ 275204 h 8782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91051" h="878219">
                <a:moveTo>
                  <a:pt x="-154" y="275204"/>
                </a:moveTo>
                <a:lnTo>
                  <a:pt x="-154" y="602388"/>
                </a:lnTo>
                <a:cubicBezTo>
                  <a:pt x="-125" y="642335"/>
                  <a:pt x="21182" y="679245"/>
                  <a:pt x="55758" y="699257"/>
                </a:cubicBezTo>
                <a:lnTo>
                  <a:pt x="339127" y="862896"/>
                </a:lnTo>
                <a:cubicBezTo>
                  <a:pt x="373750" y="882908"/>
                  <a:pt x="416422" y="882908"/>
                  <a:pt x="451046" y="862896"/>
                </a:cubicBezTo>
                <a:lnTo>
                  <a:pt x="734891" y="699257"/>
                </a:lnTo>
                <a:cubicBezTo>
                  <a:pt x="769523" y="679283"/>
                  <a:pt x="790869" y="642364"/>
                  <a:pt x="790898" y="602388"/>
                </a:cubicBezTo>
                <a:lnTo>
                  <a:pt x="790898" y="275204"/>
                </a:lnTo>
                <a:cubicBezTo>
                  <a:pt x="790898" y="235199"/>
                  <a:pt x="769552" y="198223"/>
                  <a:pt x="734891" y="178239"/>
                </a:cubicBezTo>
                <a:lnTo>
                  <a:pt x="451046" y="14695"/>
                </a:lnTo>
                <a:cubicBezTo>
                  <a:pt x="416422" y="-5317"/>
                  <a:pt x="373750" y="-5317"/>
                  <a:pt x="339127" y="14695"/>
                </a:cubicBezTo>
                <a:lnTo>
                  <a:pt x="55758" y="178239"/>
                </a:lnTo>
                <a:cubicBezTo>
                  <a:pt x="21154" y="198261"/>
                  <a:pt x="-154" y="235218"/>
                  <a:pt x="-154" y="275204"/>
                </a:cubicBezTo>
                <a:close/>
              </a:path>
            </a:pathLst>
          </a:custGeom>
          <a:solidFill>
            <a:schemeClr val="accent1"/>
          </a:solidFill>
          <a:ln w="9525" cap="flat">
            <a:noFill/>
            <a:prstDash val="solid"/>
            <a:miter/>
          </a:ln>
        </p:spPr>
        <p:txBody>
          <a:bodyPr rot="0" spcFirstLastPara="0" vertOverflow="overflow" horzOverflow="overflow" vert="horz" wrap="none" lIns="0" tIns="0" rIns="0" bIns="0" numCol="1" spcCol="0" rtlCol="0" fromWordArt="0" anchor="ctr" anchorCtr="0" forceAA="0" compatLnSpc="1">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indent="0" algn="ctr" fontAlgn="auto">
              <a:lnSpc>
                <a:spcPct val="100000"/>
              </a:lnSpc>
              <a:buClrTx/>
              <a:buSzTx/>
              <a:buFontTx/>
            </a:pPr>
            <a:r>
              <a:rPr lang="en-US" altLang="zh-CN" sz="1600" b="1">
                <a:solidFill>
                  <a:srgbClr val="FFFFFF"/>
                </a:solidFill>
                <a:uFillTx/>
                <a:latin typeface="汉仪雅酷黑 85W" panose="020B0904020202020204" pitchFamily="34" charset="-122"/>
                <a:ea typeface="汉仪正圆-55W" panose="00020600040101010101" pitchFamily="18" charset="-122"/>
                <a:cs typeface="微软雅黑" panose="020B0503020204020204" charset="-122"/>
                <a:sym typeface="汉仪正圆-55W" panose="00020600040101010101" pitchFamily="18" charset="-122"/>
              </a:rPr>
              <a:t>01</a:t>
            </a:r>
            <a:endParaRPr lang="en-US" altLang="zh-CN" sz="1600" b="1">
              <a:solidFill>
                <a:srgbClr val="FFFFFF"/>
              </a:solidFill>
              <a:uFillTx/>
              <a:latin typeface="汉仪雅酷黑 85W" panose="020B0904020202020204" pitchFamily="34" charset="-122"/>
              <a:ea typeface="汉仪正圆-55W" panose="00020600040101010101" pitchFamily="18" charset="-122"/>
              <a:cs typeface="微软雅黑" panose="020B0503020204020204" charset="-122"/>
              <a:sym typeface="汉仪正圆-55W" panose="00020600040101010101" pitchFamily="18" charset="-122"/>
            </a:endParaRPr>
          </a:p>
        </p:txBody>
      </p:sp>
      <p:sp>
        <p:nvSpPr>
          <p:cNvPr id="148" name="正文"/>
          <p:cNvSpPr txBox="1"/>
          <p:nvPr>
            <p:custDataLst>
              <p:tags r:id="rId4"/>
            </p:custDataLst>
          </p:nvPr>
        </p:nvSpPr>
        <p:spPr>
          <a:xfrm>
            <a:off x="1318260" y="1709420"/>
            <a:ext cx="9657715" cy="725805"/>
          </a:xfrm>
          <a:prstGeom prst="rect">
            <a:avLst/>
          </a:prstGeom>
          <a:noFill/>
        </p:spPr>
        <p:txBody>
          <a:bodyPr wrap="square" lIns="0" tIns="0" rIns="0" bIns="71755" rtlCol="0" anchor="ctr" anchorCtr="0">
            <a:noAutofit/>
          </a:bodyPr>
          <a:lstStyle/>
          <a:p>
            <a:pPr indent="0" algn="just" fontAlgn="auto">
              <a:lnSpc>
                <a:spcPct val="140000"/>
              </a:lnSpc>
            </a:pPr>
            <a:r>
              <a:rPr lang="zh-CN" altLang="en-US" sz="1600" dirty="0">
                <a:solidFill>
                  <a:schemeClr val="tx1">
                    <a:lumMod val="85000"/>
                    <a:lumOff val="15000"/>
                  </a:schemeClr>
                </a:solidFill>
                <a:uFillTx/>
                <a:latin typeface="微软雅黑" panose="020B0503020204020204" charset="-122"/>
                <a:ea typeface="汉仪正圆-55W" panose="00020600040101010101" pitchFamily="18" charset="-122"/>
                <a:cs typeface="微软雅黑" panose="020B0503020204020204" charset="-122"/>
                <a:sym typeface="汉仪正圆-55W" panose="00020600040101010101" pitchFamily="18" charset="-122"/>
              </a:rPr>
              <a:t>中华人民共和国建设部于</a:t>
            </a:r>
            <a:r>
              <a:rPr lang="en-US" altLang="zh-CN" sz="1600" dirty="0">
                <a:solidFill>
                  <a:schemeClr val="tx1">
                    <a:lumMod val="85000"/>
                    <a:lumOff val="15000"/>
                  </a:schemeClr>
                </a:solidFill>
                <a:uFillTx/>
                <a:latin typeface="微软雅黑" panose="020B0503020204020204" charset="-122"/>
                <a:ea typeface="汉仪正圆-55W" panose="00020600040101010101" pitchFamily="18" charset="-122"/>
                <a:cs typeface="微软雅黑" panose="020B0503020204020204" charset="-122"/>
                <a:sym typeface="汉仪正圆-55W" panose="00020600040101010101" pitchFamily="18" charset="-122"/>
              </a:rPr>
              <a:t> 2000 </a:t>
            </a:r>
            <a:r>
              <a:rPr lang="zh-CN" altLang="en-US" sz="1600" dirty="0">
                <a:solidFill>
                  <a:schemeClr val="tx1">
                    <a:lumMod val="85000"/>
                    <a:lumOff val="15000"/>
                  </a:schemeClr>
                </a:solidFill>
                <a:uFillTx/>
                <a:latin typeface="微软雅黑" panose="020B0503020204020204" charset="-122"/>
                <a:ea typeface="汉仪正圆-55W" panose="00020600040101010101" pitchFamily="18" charset="-122"/>
                <a:cs typeface="微软雅黑" panose="020B0503020204020204" charset="-122"/>
                <a:sym typeface="汉仪正圆-55W" panose="00020600040101010101" pitchFamily="18" charset="-122"/>
              </a:rPr>
              <a:t>年</a:t>
            </a:r>
            <a:r>
              <a:rPr lang="en-US" altLang="zh-CN" sz="1600" dirty="0">
                <a:solidFill>
                  <a:schemeClr val="tx1">
                    <a:lumMod val="85000"/>
                    <a:lumOff val="15000"/>
                  </a:schemeClr>
                </a:solidFill>
                <a:uFillTx/>
                <a:latin typeface="微软雅黑" panose="020B0503020204020204" charset="-122"/>
                <a:ea typeface="汉仪正圆-55W" panose="00020600040101010101" pitchFamily="18" charset="-122"/>
                <a:cs typeface="微软雅黑" panose="020B0503020204020204" charset="-122"/>
                <a:sym typeface="汉仪正圆-55W" panose="00020600040101010101" pitchFamily="18" charset="-122"/>
              </a:rPr>
              <a:t> 2 </a:t>
            </a:r>
            <a:r>
              <a:rPr lang="zh-CN" altLang="en-US" sz="1600" dirty="0">
                <a:solidFill>
                  <a:schemeClr val="tx1">
                    <a:lumMod val="85000"/>
                    <a:lumOff val="15000"/>
                  </a:schemeClr>
                </a:solidFill>
                <a:uFillTx/>
                <a:latin typeface="微软雅黑" panose="020B0503020204020204" charset="-122"/>
                <a:ea typeface="汉仪正圆-55W" panose="00020600040101010101" pitchFamily="18" charset="-122"/>
                <a:cs typeface="微软雅黑" panose="020B0503020204020204" charset="-122"/>
                <a:sym typeface="汉仪正圆-55W" panose="00020600040101010101" pitchFamily="18" charset="-122"/>
              </a:rPr>
              <a:t>月</a:t>
            </a:r>
            <a:r>
              <a:rPr lang="en-US" altLang="zh-CN" sz="1600" dirty="0">
                <a:solidFill>
                  <a:schemeClr val="tx1">
                    <a:lumMod val="85000"/>
                    <a:lumOff val="15000"/>
                  </a:schemeClr>
                </a:solidFill>
                <a:uFillTx/>
                <a:latin typeface="微软雅黑" panose="020B0503020204020204" charset="-122"/>
                <a:ea typeface="汉仪正圆-55W" panose="00020600040101010101" pitchFamily="18" charset="-122"/>
                <a:cs typeface="微软雅黑" panose="020B0503020204020204" charset="-122"/>
                <a:sym typeface="汉仪正圆-55W" panose="00020600040101010101" pitchFamily="18" charset="-122"/>
              </a:rPr>
              <a:t> 28 </a:t>
            </a:r>
            <a:r>
              <a:rPr lang="zh-CN" altLang="en-US" sz="1600" dirty="0">
                <a:solidFill>
                  <a:schemeClr val="tx1">
                    <a:lumMod val="85000"/>
                    <a:lumOff val="15000"/>
                  </a:schemeClr>
                </a:solidFill>
                <a:uFillTx/>
                <a:latin typeface="微软雅黑" panose="020B0503020204020204" charset="-122"/>
                <a:ea typeface="汉仪正圆-55W" panose="00020600040101010101" pitchFamily="18" charset="-122"/>
                <a:cs typeface="微软雅黑" panose="020B0503020204020204" charset="-122"/>
                <a:sym typeface="汉仪正圆-55W" panose="00020600040101010101" pitchFamily="18" charset="-122"/>
              </a:rPr>
              <a:t>日发布通知，</a:t>
            </a:r>
            <a:r>
              <a:rPr lang="en-US" altLang="zh-CN" sz="1600" dirty="0">
                <a:solidFill>
                  <a:schemeClr val="tx1">
                    <a:lumMod val="85000"/>
                    <a:lumOff val="15000"/>
                  </a:schemeClr>
                </a:solidFill>
                <a:uFillTx/>
                <a:latin typeface="微软雅黑" panose="020B0503020204020204" charset="-122"/>
                <a:ea typeface="汉仪正圆-55W" panose="00020600040101010101" pitchFamily="18" charset="-122"/>
                <a:cs typeface="微软雅黑" panose="020B0503020204020204" charset="-122"/>
                <a:sym typeface="汉仪正圆-55W" panose="00020600040101010101" pitchFamily="18" charset="-122"/>
              </a:rPr>
              <a:t>2000 </a:t>
            </a:r>
            <a:r>
              <a:rPr lang="zh-CN" altLang="en-US" sz="1600" dirty="0">
                <a:solidFill>
                  <a:schemeClr val="tx1">
                    <a:lumMod val="85000"/>
                    <a:lumOff val="15000"/>
                  </a:schemeClr>
                </a:solidFill>
                <a:uFillTx/>
                <a:latin typeface="微软雅黑" panose="020B0503020204020204" charset="-122"/>
                <a:ea typeface="汉仪正圆-55W" panose="00020600040101010101" pitchFamily="18" charset="-122"/>
                <a:cs typeface="微软雅黑" panose="020B0503020204020204" charset="-122"/>
                <a:sym typeface="汉仪正圆-55W" panose="00020600040101010101" pitchFamily="18" charset="-122"/>
              </a:rPr>
              <a:t>年</a:t>
            </a:r>
            <a:r>
              <a:rPr lang="en-US" altLang="zh-CN" sz="1600" dirty="0">
                <a:solidFill>
                  <a:schemeClr val="tx1">
                    <a:lumMod val="85000"/>
                    <a:lumOff val="15000"/>
                  </a:schemeClr>
                </a:solidFill>
                <a:uFillTx/>
                <a:latin typeface="微软雅黑" panose="020B0503020204020204" charset="-122"/>
                <a:ea typeface="汉仪正圆-55W" panose="00020600040101010101" pitchFamily="18" charset="-122"/>
                <a:cs typeface="微软雅黑" panose="020B0503020204020204" charset="-122"/>
                <a:sym typeface="汉仪正圆-55W" panose="00020600040101010101" pitchFamily="18" charset="-122"/>
              </a:rPr>
              <a:t> 8 </a:t>
            </a:r>
            <a:r>
              <a:rPr lang="zh-CN" altLang="en-US" sz="1600" dirty="0">
                <a:solidFill>
                  <a:schemeClr val="tx1">
                    <a:lumMod val="85000"/>
                    <a:lumOff val="15000"/>
                  </a:schemeClr>
                </a:solidFill>
                <a:uFillTx/>
                <a:latin typeface="微软雅黑" panose="020B0503020204020204" charset="-122"/>
                <a:ea typeface="汉仪正圆-55W" panose="00020600040101010101" pitchFamily="18" charset="-122"/>
                <a:cs typeface="微软雅黑" panose="020B0503020204020204" charset="-122"/>
                <a:sym typeface="汉仪正圆-55W" panose="00020600040101010101" pitchFamily="18" charset="-122"/>
              </a:rPr>
              <a:t>月</a:t>
            </a:r>
            <a:r>
              <a:rPr lang="en-US" altLang="zh-CN" sz="1600" dirty="0">
                <a:solidFill>
                  <a:schemeClr val="tx1">
                    <a:lumMod val="85000"/>
                    <a:lumOff val="15000"/>
                  </a:schemeClr>
                </a:solidFill>
                <a:uFillTx/>
                <a:latin typeface="微软雅黑" panose="020B0503020204020204" charset="-122"/>
                <a:ea typeface="汉仪正圆-55W" panose="00020600040101010101" pitchFamily="18" charset="-122"/>
                <a:cs typeface="微软雅黑" panose="020B0503020204020204" charset="-122"/>
                <a:sym typeface="汉仪正圆-55W" panose="00020600040101010101" pitchFamily="18" charset="-122"/>
              </a:rPr>
              <a:t> 1 </a:t>
            </a:r>
            <a:r>
              <a:rPr lang="zh-CN" altLang="en-US" sz="1600" dirty="0">
                <a:solidFill>
                  <a:schemeClr val="tx1">
                    <a:lumMod val="85000"/>
                    <a:lumOff val="15000"/>
                  </a:schemeClr>
                </a:solidFill>
                <a:uFillTx/>
                <a:latin typeface="微软雅黑" panose="020B0503020204020204" charset="-122"/>
                <a:ea typeface="汉仪正圆-55W" panose="00020600040101010101" pitchFamily="18" charset="-122"/>
                <a:cs typeface="微软雅黑" panose="020B0503020204020204" charset="-122"/>
                <a:sym typeface="汉仪正圆-55W" panose="00020600040101010101" pitchFamily="18" charset="-122"/>
              </a:rPr>
              <a:t>日起施行</a:t>
            </a:r>
            <a:r>
              <a:rPr lang="en-US" altLang="zh-CN" sz="1600" dirty="0">
                <a:solidFill>
                  <a:schemeClr val="tx1">
                    <a:lumMod val="85000"/>
                    <a:lumOff val="15000"/>
                  </a:schemeClr>
                </a:solidFill>
                <a:uFillTx/>
                <a:latin typeface="微软雅黑" panose="020B0503020204020204" charset="-122"/>
                <a:ea typeface="汉仪正圆-55W" panose="00020600040101010101" pitchFamily="18" charset="-122"/>
                <a:cs typeface="微软雅黑" panose="020B0503020204020204" charset="-122"/>
                <a:sym typeface="汉仪正圆-55W" panose="00020600040101010101" pitchFamily="18" charset="-122"/>
              </a:rPr>
              <a:t> GB/T 50311 -2000</a:t>
            </a:r>
            <a:r>
              <a:rPr lang="zh-CN" altLang="en-US" sz="1600" dirty="0">
                <a:solidFill>
                  <a:schemeClr val="tx1">
                    <a:lumMod val="85000"/>
                    <a:lumOff val="15000"/>
                  </a:schemeClr>
                </a:solidFill>
                <a:uFillTx/>
                <a:latin typeface="微软雅黑" panose="020B0503020204020204" charset="-122"/>
                <a:ea typeface="汉仪正圆-55W" panose="00020600040101010101" pitchFamily="18" charset="-122"/>
                <a:cs typeface="微软雅黑" panose="020B0503020204020204" charset="-122"/>
                <a:sym typeface="汉仪正圆-55W" panose="00020600040101010101" pitchFamily="18" charset="-122"/>
              </a:rPr>
              <a:t>《建筑与建筑群综合布线系统工程设计规范》和</a:t>
            </a:r>
            <a:r>
              <a:rPr lang="en-US" altLang="zh-CN" sz="1600" dirty="0">
                <a:solidFill>
                  <a:schemeClr val="tx1">
                    <a:lumMod val="85000"/>
                    <a:lumOff val="15000"/>
                  </a:schemeClr>
                </a:solidFill>
                <a:uFillTx/>
                <a:latin typeface="微软雅黑" panose="020B0503020204020204" charset="-122"/>
                <a:ea typeface="汉仪正圆-55W" panose="00020600040101010101" pitchFamily="18" charset="-122"/>
                <a:cs typeface="微软雅黑" panose="020B0503020204020204" charset="-122"/>
                <a:sym typeface="汉仪正圆-55W" panose="00020600040101010101" pitchFamily="18" charset="-122"/>
              </a:rPr>
              <a:t> GB/T 50312 - 2000</a:t>
            </a:r>
            <a:r>
              <a:rPr lang="zh-CN" altLang="en-US" sz="1600" dirty="0">
                <a:solidFill>
                  <a:schemeClr val="tx1">
                    <a:lumMod val="85000"/>
                    <a:lumOff val="15000"/>
                  </a:schemeClr>
                </a:solidFill>
                <a:uFillTx/>
                <a:latin typeface="微软雅黑" panose="020B0503020204020204" charset="-122"/>
                <a:ea typeface="汉仪正圆-55W" panose="00020600040101010101" pitchFamily="18" charset="-122"/>
                <a:cs typeface="微软雅黑" panose="020B0503020204020204" charset="-122"/>
                <a:sym typeface="汉仪正圆-55W" panose="00020600040101010101" pitchFamily="18" charset="-122"/>
              </a:rPr>
              <a:t>《建筑与建筑群综合布线系统工程验收规范》。</a:t>
            </a:r>
            <a:endParaRPr lang="zh-CN" altLang="en-US" sz="1600" dirty="0">
              <a:solidFill>
                <a:schemeClr val="tx1">
                  <a:lumMod val="85000"/>
                  <a:lumOff val="15000"/>
                </a:schemeClr>
              </a:solidFill>
              <a:uFillTx/>
              <a:latin typeface="微软雅黑" panose="020B0503020204020204" charset="-122"/>
              <a:ea typeface="汉仪正圆-55W" panose="00020600040101010101" pitchFamily="18" charset="-122"/>
              <a:cs typeface="微软雅黑" panose="020B0503020204020204" charset="-122"/>
              <a:sym typeface="汉仪正圆-55W" panose="00020600040101010101" pitchFamily="18" charset="-122"/>
            </a:endParaRPr>
          </a:p>
        </p:txBody>
      </p:sp>
      <p:sp>
        <p:nvSpPr>
          <p:cNvPr id="2" name="任意多边形: 形状 103"/>
          <p:cNvSpPr/>
          <p:nvPr>
            <p:custDataLst>
              <p:tags r:id="rId5"/>
            </p:custDataLst>
          </p:nvPr>
        </p:nvSpPr>
        <p:spPr>
          <a:xfrm>
            <a:off x="687388" y="2775903"/>
            <a:ext cx="462280" cy="513080"/>
          </a:xfrm>
          <a:custGeom>
            <a:avLst/>
            <a:gdLst>
              <a:gd name="connsiteX0" fmla="*/ -154 w 791051"/>
              <a:gd name="connsiteY0" fmla="*/ 275204 h 878219"/>
              <a:gd name="connsiteX1" fmla="*/ -154 w 791051"/>
              <a:gd name="connsiteY1" fmla="*/ 602388 h 878219"/>
              <a:gd name="connsiteX2" fmla="*/ 55758 w 791051"/>
              <a:gd name="connsiteY2" fmla="*/ 699257 h 878219"/>
              <a:gd name="connsiteX3" fmla="*/ 339127 w 791051"/>
              <a:gd name="connsiteY3" fmla="*/ 862896 h 878219"/>
              <a:gd name="connsiteX4" fmla="*/ 451046 w 791051"/>
              <a:gd name="connsiteY4" fmla="*/ 862896 h 878219"/>
              <a:gd name="connsiteX5" fmla="*/ 734891 w 791051"/>
              <a:gd name="connsiteY5" fmla="*/ 699257 h 878219"/>
              <a:gd name="connsiteX6" fmla="*/ 790898 w 791051"/>
              <a:gd name="connsiteY6" fmla="*/ 602388 h 878219"/>
              <a:gd name="connsiteX7" fmla="*/ 790898 w 791051"/>
              <a:gd name="connsiteY7" fmla="*/ 275204 h 878219"/>
              <a:gd name="connsiteX8" fmla="*/ 734891 w 791051"/>
              <a:gd name="connsiteY8" fmla="*/ 178239 h 878219"/>
              <a:gd name="connsiteX9" fmla="*/ 451046 w 791051"/>
              <a:gd name="connsiteY9" fmla="*/ 14695 h 878219"/>
              <a:gd name="connsiteX10" fmla="*/ 339127 w 791051"/>
              <a:gd name="connsiteY10" fmla="*/ 14695 h 878219"/>
              <a:gd name="connsiteX11" fmla="*/ 55758 w 791051"/>
              <a:gd name="connsiteY11" fmla="*/ 178239 h 878219"/>
              <a:gd name="connsiteX12" fmla="*/ -154 w 791051"/>
              <a:gd name="connsiteY12" fmla="*/ 275204 h 8782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91051" h="878219">
                <a:moveTo>
                  <a:pt x="-154" y="275204"/>
                </a:moveTo>
                <a:lnTo>
                  <a:pt x="-154" y="602388"/>
                </a:lnTo>
                <a:cubicBezTo>
                  <a:pt x="-125" y="642335"/>
                  <a:pt x="21182" y="679245"/>
                  <a:pt x="55758" y="699257"/>
                </a:cubicBezTo>
                <a:lnTo>
                  <a:pt x="339127" y="862896"/>
                </a:lnTo>
                <a:cubicBezTo>
                  <a:pt x="373750" y="882908"/>
                  <a:pt x="416422" y="882908"/>
                  <a:pt x="451046" y="862896"/>
                </a:cubicBezTo>
                <a:lnTo>
                  <a:pt x="734891" y="699257"/>
                </a:lnTo>
                <a:cubicBezTo>
                  <a:pt x="769523" y="679283"/>
                  <a:pt x="790869" y="642364"/>
                  <a:pt x="790898" y="602388"/>
                </a:cubicBezTo>
                <a:lnTo>
                  <a:pt x="790898" y="275204"/>
                </a:lnTo>
                <a:cubicBezTo>
                  <a:pt x="790898" y="235199"/>
                  <a:pt x="769552" y="198223"/>
                  <a:pt x="734891" y="178239"/>
                </a:cubicBezTo>
                <a:lnTo>
                  <a:pt x="451046" y="14695"/>
                </a:lnTo>
                <a:cubicBezTo>
                  <a:pt x="416422" y="-5317"/>
                  <a:pt x="373750" y="-5317"/>
                  <a:pt x="339127" y="14695"/>
                </a:cubicBezTo>
                <a:lnTo>
                  <a:pt x="55758" y="178239"/>
                </a:lnTo>
                <a:cubicBezTo>
                  <a:pt x="21154" y="198261"/>
                  <a:pt x="-154" y="235218"/>
                  <a:pt x="-154" y="275204"/>
                </a:cubicBezTo>
                <a:close/>
              </a:path>
            </a:pathLst>
          </a:custGeom>
          <a:solidFill>
            <a:schemeClr val="accent1"/>
          </a:solidFill>
          <a:ln w="9525" cap="flat">
            <a:noFill/>
            <a:prstDash val="solid"/>
            <a:miter/>
          </a:ln>
        </p:spPr>
        <p:txBody>
          <a:bodyPr rot="0" spcFirstLastPara="0" vertOverflow="overflow" horzOverflow="overflow" vert="horz" wrap="none" lIns="0" tIns="0" rIns="0" bIns="0" numCol="1" spcCol="0" rtlCol="0" fromWordArt="0" anchor="ctr" anchorCtr="0" forceAA="0" compatLnSpc="1">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indent="0" algn="ctr" fontAlgn="auto">
              <a:lnSpc>
                <a:spcPct val="100000"/>
              </a:lnSpc>
              <a:buClrTx/>
              <a:buSzTx/>
              <a:buFontTx/>
            </a:pPr>
            <a:r>
              <a:rPr lang="en-US" altLang="zh-CN" sz="1600" b="1">
                <a:solidFill>
                  <a:srgbClr val="FFFFFF"/>
                </a:solidFill>
                <a:uFillTx/>
                <a:latin typeface="汉仪雅酷黑 85W" panose="020B0904020202020204" pitchFamily="34" charset="-122"/>
                <a:ea typeface="汉仪正圆-55W" panose="00020600040101010101" pitchFamily="18" charset="-122"/>
                <a:cs typeface="微软雅黑" panose="020B0503020204020204" charset="-122"/>
                <a:sym typeface="汉仪正圆-55W" panose="00020600040101010101" pitchFamily="18" charset="-122"/>
              </a:rPr>
              <a:t>02</a:t>
            </a:r>
            <a:endParaRPr lang="en-US" altLang="zh-CN" sz="1600" b="1">
              <a:solidFill>
                <a:srgbClr val="FFFFFF"/>
              </a:solidFill>
              <a:uFillTx/>
              <a:latin typeface="汉仪雅酷黑 85W" panose="020B0904020202020204" pitchFamily="34" charset="-122"/>
              <a:ea typeface="汉仪正圆-55W" panose="00020600040101010101" pitchFamily="18" charset="-122"/>
              <a:cs typeface="微软雅黑" panose="020B0503020204020204" charset="-122"/>
              <a:sym typeface="汉仪正圆-55W" panose="00020600040101010101" pitchFamily="18" charset="-122"/>
            </a:endParaRPr>
          </a:p>
        </p:txBody>
      </p:sp>
      <p:sp>
        <p:nvSpPr>
          <p:cNvPr id="6" name="正文"/>
          <p:cNvSpPr txBox="1"/>
          <p:nvPr>
            <p:custDataLst>
              <p:tags r:id="rId6"/>
            </p:custDataLst>
          </p:nvPr>
        </p:nvSpPr>
        <p:spPr>
          <a:xfrm>
            <a:off x="1318260" y="2668905"/>
            <a:ext cx="9657715" cy="725805"/>
          </a:xfrm>
          <a:prstGeom prst="rect">
            <a:avLst/>
          </a:prstGeom>
          <a:noFill/>
        </p:spPr>
        <p:txBody>
          <a:bodyPr wrap="square" lIns="0" tIns="0" rIns="0" bIns="71755" rtlCol="0" anchor="ctr" anchorCtr="0">
            <a:noAutofit/>
          </a:bodyPr>
          <a:lstStyle/>
          <a:p>
            <a:pPr indent="0" algn="just" fontAlgn="auto">
              <a:lnSpc>
                <a:spcPct val="140000"/>
              </a:lnSpc>
            </a:pPr>
            <a:r>
              <a:rPr lang="zh-CN" altLang="en-US" sz="1600" dirty="0">
                <a:solidFill>
                  <a:schemeClr val="tx1">
                    <a:lumMod val="85000"/>
                    <a:lumOff val="15000"/>
                  </a:schemeClr>
                </a:solidFill>
                <a:uFillTx/>
                <a:latin typeface="微软雅黑" panose="020B0503020204020204" charset="-122"/>
                <a:ea typeface="汉仪正圆-55W" panose="00020600040101010101" pitchFamily="18" charset="-122"/>
                <a:cs typeface="微软雅黑" panose="020B0503020204020204" charset="-122"/>
                <a:sym typeface="汉仪正圆-55W" panose="00020600040101010101" pitchFamily="18" charset="-122"/>
              </a:rPr>
              <a:t>中华人民共和国建设部于</a:t>
            </a:r>
            <a:r>
              <a:rPr lang="en-US" altLang="zh-CN" sz="1600" dirty="0">
                <a:solidFill>
                  <a:schemeClr val="tx1">
                    <a:lumMod val="85000"/>
                    <a:lumOff val="15000"/>
                  </a:schemeClr>
                </a:solidFill>
                <a:uFillTx/>
                <a:latin typeface="微软雅黑" panose="020B0503020204020204" charset="-122"/>
                <a:ea typeface="汉仪正圆-55W" panose="00020600040101010101" pitchFamily="18" charset="-122"/>
                <a:cs typeface="微软雅黑" panose="020B0503020204020204" charset="-122"/>
                <a:sym typeface="汉仪正圆-55W" panose="00020600040101010101" pitchFamily="18" charset="-122"/>
              </a:rPr>
              <a:t> 2007 </a:t>
            </a:r>
            <a:r>
              <a:rPr lang="zh-CN" altLang="en-US" sz="1600" dirty="0">
                <a:solidFill>
                  <a:schemeClr val="tx1">
                    <a:lumMod val="85000"/>
                    <a:lumOff val="15000"/>
                  </a:schemeClr>
                </a:solidFill>
                <a:uFillTx/>
                <a:latin typeface="微软雅黑" panose="020B0503020204020204" charset="-122"/>
                <a:ea typeface="汉仪正圆-55W" panose="00020600040101010101" pitchFamily="18" charset="-122"/>
                <a:cs typeface="微软雅黑" panose="020B0503020204020204" charset="-122"/>
                <a:sym typeface="汉仪正圆-55W" panose="00020600040101010101" pitchFamily="18" charset="-122"/>
              </a:rPr>
              <a:t>年</a:t>
            </a:r>
            <a:r>
              <a:rPr lang="en-US" altLang="zh-CN" sz="1600" dirty="0">
                <a:solidFill>
                  <a:schemeClr val="tx1">
                    <a:lumMod val="85000"/>
                    <a:lumOff val="15000"/>
                  </a:schemeClr>
                </a:solidFill>
                <a:uFillTx/>
                <a:latin typeface="微软雅黑" panose="020B0503020204020204" charset="-122"/>
                <a:ea typeface="汉仪正圆-55W" panose="00020600040101010101" pitchFamily="18" charset="-122"/>
                <a:cs typeface="微软雅黑" panose="020B0503020204020204" charset="-122"/>
                <a:sym typeface="汉仪正圆-55W" panose="00020600040101010101" pitchFamily="18" charset="-122"/>
              </a:rPr>
              <a:t> 4 </a:t>
            </a:r>
            <a:r>
              <a:rPr lang="zh-CN" altLang="en-US" sz="1600" dirty="0">
                <a:solidFill>
                  <a:schemeClr val="tx1">
                    <a:lumMod val="85000"/>
                    <a:lumOff val="15000"/>
                  </a:schemeClr>
                </a:solidFill>
                <a:uFillTx/>
                <a:latin typeface="微软雅黑" panose="020B0503020204020204" charset="-122"/>
                <a:ea typeface="汉仪正圆-55W" panose="00020600040101010101" pitchFamily="18" charset="-122"/>
                <a:cs typeface="微软雅黑" panose="020B0503020204020204" charset="-122"/>
                <a:sym typeface="汉仪正圆-55W" panose="00020600040101010101" pitchFamily="18" charset="-122"/>
              </a:rPr>
              <a:t>月</a:t>
            </a:r>
            <a:r>
              <a:rPr lang="en-US" altLang="zh-CN" sz="1600" dirty="0">
                <a:solidFill>
                  <a:schemeClr val="tx1">
                    <a:lumMod val="85000"/>
                    <a:lumOff val="15000"/>
                  </a:schemeClr>
                </a:solidFill>
                <a:uFillTx/>
                <a:latin typeface="微软雅黑" panose="020B0503020204020204" charset="-122"/>
                <a:ea typeface="汉仪正圆-55W" panose="00020600040101010101" pitchFamily="18" charset="-122"/>
                <a:cs typeface="微软雅黑" panose="020B0503020204020204" charset="-122"/>
                <a:sym typeface="汉仪正圆-55W" panose="00020600040101010101" pitchFamily="18" charset="-122"/>
              </a:rPr>
              <a:t> 6 </a:t>
            </a:r>
            <a:r>
              <a:rPr lang="zh-CN" altLang="en-US" sz="1600" dirty="0">
                <a:solidFill>
                  <a:schemeClr val="tx1">
                    <a:lumMod val="85000"/>
                    <a:lumOff val="15000"/>
                  </a:schemeClr>
                </a:solidFill>
                <a:uFillTx/>
                <a:latin typeface="微软雅黑" panose="020B0503020204020204" charset="-122"/>
                <a:ea typeface="汉仪正圆-55W" panose="00020600040101010101" pitchFamily="18" charset="-122"/>
                <a:cs typeface="微软雅黑" panose="020B0503020204020204" charset="-122"/>
                <a:sym typeface="汉仪正圆-55W" panose="00020600040101010101" pitchFamily="18" charset="-122"/>
              </a:rPr>
              <a:t>日发布公告，</a:t>
            </a:r>
            <a:r>
              <a:rPr lang="en-US" altLang="zh-CN" sz="1600" dirty="0">
                <a:solidFill>
                  <a:schemeClr val="tx1">
                    <a:lumMod val="85000"/>
                    <a:lumOff val="15000"/>
                  </a:schemeClr>
                </a:solidFill>
                <a:uFillTx/>
                <a:latin typeface="微软雅黑" panose="020B0503020204020204" charset="-122"/>
                <a:ea typeface="汉仪正圆-55W" panose="00020600040101010101" pitchFamily="18" charset="-122"/>
                <a:cs typeface="微软雅黑" panose="020B0503020204020204" charset="-122"/>
                <a:sym typeface="汉仪正圆-55W" panose="00020600040101010101" pitchFamily="18" charset="-122"/>
              </a:rPr>
              <a:t>2007 </a:t>
            </a:r>
            <a:r>
              <a:rPr lang="zh-CN" altLang="en-US" sz="1600" dirty="0">
                <a:solidFill>
                  <a:schemeClr val="tx1">
                    <a:lumMod val="85000"/>
                    <a:lumOff val="15000"/>
                  </a:schemeClr>
                </a:solidFill>
                <a:uFillTx/>
                <a:latin typeface="微软雅黑" panose="020B0503020204020204" charset="-122"/>
                <a:ea typeface="汉仪正圆-55W" panose="00020600040101010101" pitchFamily="18" charset="-122"/>
                <a:cs typeface="微软雅黑" panose="020B0503020204020204" charset="-122"/>
                <a:sym typeface="汉仪正圆-55W" panose="00020600040101010101" pitchFamily="18" charset="-122"/>
              </a:rPr>
              <a:t>年</a:t>
            </a:r>
            <a:r>
              <a:rPr lang="en-US" altLang="zh-CN" sz="1600" dirty="0">
                <a:solidFill>
                  <a:schemeClr val="tx1">
                    <a:lumMod val="85000"/>
                    <a:lumOff val="15000"/>
                  </a:schemeClr>
                </a:solidFill>
                <a:uFillTx/>
                <a:latin typeface="微软雅黑" panose="020B0503020204020204" charset="-122"/>
                <a:ea typeface="汉仪正圆-55W" panose="00020600040101010101" pitchFamily="18" charset="-122"/>
                <a:cs typeface="微软雅黑" panose="020B0503020204020204" charset="-122"/>
                <a:sym typeface="汉仪正圆-55W" panose="00020600040101010101" pitchFamily="18" charset="-122"/>
              </a:rPr>
              <a:t> 10 </a:t>
            </a:r>
            <a:r>
              <a:rPr lang="zh-CN" altLang="en-US" sz="1600" dirty="0">
                <a:solidFill>
                  <a:schemeClr val="tx1">
                    <a:lumMod val="85000"/>
                    <a:lumOff val="15000"/>
                  </a:schemeClr>
                </a:solidFill>
                <a:uFillTx/>
                <a:latin typeface="微软雅黑" panose="020B0503020204020204" charset="-122"/>
                <a:ea typeface="汉仪正圆-55W" panose="00020600040101010101" pitchFamily="18" charset="-122"/>
                <a:cs typeface="微软雅黑" panose="020B0503020204020204" charset="-122"/>
                <a:sym typeface="汉仪正圆-55W" panose="00020600040101010101" pitchFamily="18" charset="-122"/>
              </a:rPr>
              <a:t>月</a:t>
            </a:r>
            <a:r>
              <a:rPr lang="en-US" altLang="zh-CN" sz="1600" dirty="0">
                <a:solidFill>
                  <a:schemeClr val="tx1">
                    <a:lumMod val="85000"/>
                    <a:lumOff val="15000"/>
                  </a:schemeClr>
                </a:solidFill>
                <a:uFillTx/>
                <a:latin typeface="微软雅黑" panose="020B0503020204020204" charset="-122"/>
                <a:ea typeface="汉仪正圆-55W" panose="00020600040101010101" pitchFamily="18" charset="-122"/>
                <a:cs typeface="微软雅黑" panose="020B0503020204020204" charset="-122"/>
                <a:sym typeface="汉仪正圆-55W" panose="00020600040101010101" pitchFamily="18" charset="-122"/>
              </a:rPr>
              <a:t> 1 </a:t>
            </a:r>
            <a:r>
              <a:rPr lang="zh-CN" altLang="en-US" sz="1600" dirty="0">
                <a:solidFill>
                  <a:schemeClr val="tx1">
                    <a:lumMod val="85000"/>
                    <a:lumOff val="15000"/>
                  </a:schemeClr>
                </a:solidFill>
                <a:uFillTx/>
                <a:latin typeface="微软雅黑" panose="020B0503020204020204" charset="-122"/>
                <a:ea typeface="汉仪正圆-55W" panose="00020600040101010101" pitchFamily="18" charset="-122"/>
                <a:cs typeface="微软雅黑" panose="020B0503020204020204" charset="-122"/>
                <a:sym typeface="汉仪正圆-55W" panose="00020600040101010101" pitchFamily="18" charset="-122"/>
              </a:rPr>
              <a:t>日起实施</a:t>
            </a:r>
            <a:r>
              <a:rPr lang="en-US" altLang="zh-CN" sz="1600" dirty="0">
                <a:solidFill>
                  <a:schemeClr val="tx1">
                    <a:lumMod val="85000"/>
                    <a:lumOff val="15000"/>
                  </a:schemeClr>
                </a:solidFill>
                <a:uFillTx/>
                <a:latin typeface="微软雅黑" panose="020B0503020204020204" charset="-122"/>
                <a:ea typeface="汉仪正圆-55W" panose="00020600040101010101" pitchFamily="18" charset="-122"/>
                <a:cs typeface="微软雅黑" panose="020B0503020204020204" charset="-122"/>
                <a:sym typeface="汉仪正圆-55W" panose="00020600040101010101" pitchFamily="18" charset="-122"/>
              </a:rPr>
              <a:t> GB 50311 -2007</a:t>
            </a:r>
            <a:r>
              <a:rPr lang="zh-CN" altLang="en-US" sz="1600" dirty="0">
                <a:solidFill>
                  <a:schemeClr val="tx1">
                    <a:lumMod val="85000"/>
                    <a:lumOff val="15000"/>
                  </a:schemeClr>
                </a:solidFill>
                <a:uFillTx/>
                <a:latin typeface="微软雅黑" panose="020B0503020204020204" charset="-122"/>
                <a:ea typeface="汉仪正圆-55W" panose="00020600040101010101" pitchFamily="18" charset="-122"/>
                <a:cs typeface="微软雅黑" panose="020B0503020204020204" charset="-122"/>
                <a:sym typeface="汉仪正圆-55W" panose="00020600040101010101" pitchFamily="18" charset="-122"/>
              </a:rPr>
              <a:t>《综合布线系统工程设计规范》，其中第</a:t>
            </a:r>
            <a:r>
              <a:rPr lang="en-US" altLang="zh-CN" sz="1600" dirty="0">
                <a:solidFill>
                  <a:schemeClr val="tx1">
                    <a:lumMod val="85000"/>
                    <a:lumOff val="15000"/>
                  </a:schemeClr>
                </a:solidFill>
                <a:uFillTx/>
                <a:latin typeface="微软雅黑" panose="020B0503020204020204" charset="-122"/>
                <a:ea typeface="汉仪正圆-55W" panose="00020600040101010101" pitchFamily="18" charset="-122"/>
                <a:cs typeface="微软雅黑" panose="020B0503020204020204" charset="-122"/>
                <a:sym typeface="汉仪正圆-55W" panose="00020600040101010101" pitchFamily="18" charset="-122"/>
              </a:rPr>
              <a:t> 7.0.9 </a:t>
            </a:r>
            <a:r>
              <a:rPr lang="zh-CN" altLang="en-US" sz="1600" dirty="0">
                <a:solidFill>
                  <a:schemeClr val="tx1">
                    <a:lumMod val="85000"/>
                    <a:lumOff val="15000"/>
                  </a:schemeClr>
                </a:solidFill>
                <a:uFillTx/>
                <a:latin typeface="微软雅黑" panose="020B0503020204020204" charset="-122"/>
                <a:ea typeface="汉仪正圆-55W" panose="00020600040101010101" pitchFamily="18" charset="-122"/>
                <a:cs typeface="微软雅黑" panose="020B0503020204020204" charset="-122"/>
                <a:sym typeface="汉仪正圆-55W" panose="00020600040101010101" pitchFamily="18" charset="-122"/>
              </a:rPr>
              <a:t>条为强制性条文，必须严格执行。</a:t>
            </a:r>
            <a:endParaRPr lang="zh-CN" altLang="en-US" sz="1600" dirty="0">
              <a:solidFill>
                <a:schemeClr val="tx1">
                  <a:lumMod val="85000"/>
                  <a:lumOff val="15000"/>
                </a:schemeClr>
              </a:solidFill>
              <a:uFillTx/>
              <a:latin typeface="微软雅黑" panose="020B0503020204020204" charset="-122"/>
              <a:ea typeface="汉仪正圆-55W" panose="00020600040101010101" pitchFamily="18" charset="-122"/>
              <a:cs typeface="微软雅黑" panose="020B0503020204020204" charset="-122"/>
              <a:sym typeface="汉仪正圆-55W" panose="00020600040101010101" pitchFamily="18" charset="-122"/>
            </a:endParaRPr>
          </a:p>
        </p:txBody>
      </p:sp>
      <p:sp>
        <p:nvSpPr>
          <p:cNvPr id="9" name="任意多边形: 形状 103"/>
          <p:cNvSpPr/>
          <p:nvPr>
            <p:custDataLst>
              <p:tags r:id="rId7"/>
            </p:custDataLst>
          </p:nvPr>
        </p:nvSpPr>
        <p:spPr>
          <a:xfrm>
            <a:off x="687388" y="3736023"/>
            <a:ext cx="462280" cy="513080"/>
          </a:xfrm>
          <a:custGeom>
            <a:avLst/>
            <a:gdLst>
              <a:gd name="connsiteX0" fmla="*/ -154 w 791051"/>
              <a:gd name="connsiteY0" fmla="*/ 275204 h 878219"/>
              <a:gd name="connsiteX1" fmla="*/ -154 w 791051"/>
              <a:gd name="connsiteY1" fmla="*/ 602388 h 878219"/>
              <a:gd name="connsiteX2" fmla="*/ 55758 w 791051"/>
              <a:gd name="connsiteY2" fmla="*/ 699257 h 878219"/>
              <a:gd name="connsiteX3" fmla="*/ 339127 w 791051"/>
              <a:gd name="connsiteY3" fmla="*/ 862896 h 878219"/>
              <a:gd name="connsiteX4" fmla="*/ 451046 w 791051"/>
              <a:gd name="connsiteY4" fmla="*/ 862896 h 878219"/>
              <a:gd name="connsiteX5" fmla="*/ 734891 w 791051"/>
              <a:gd name="connsiteY5" fmla="*/ 699257 h 878219"/>
              <a:gd name="connsiteX6" fmla="*/ 790898 w 791051"/>
              <a:gd name="connsiteY6" fmla="*/ 602388 h 878219"/>
              <a:gd name="connsiteX7" fmla="*/ 790898 w 791051"/>
              <a:gd name="connsiteY7" fmla="*/ 275204 h 878219"/>
              <a:gd name="connsiteX8" fmla="*/ 734891 w 791051"/>
              <a:gd name="connsiteY8" fmla="*/ 178239 h 878219"/>
              <a:gd name="connsiteX9" fmla="*/ 451046 w 791051"/>
              <a:gd name="connsiteY9" fmla="*/ 14695 h 878219"/>
              <a:gd name="connsiteX10" fmla="*/ 339127 w 791051"/>
              <a:gd name="connsiteY10" fmla="*/ 14695 h 878219"/>
              <a:gd name="connsiteX11" fmla="*/ 55758 w 791051"/>
              <a:gd name="connsiteY11" fmla="*/ 178239 h 878219"/>
              <a:gd name="connsiteX12" fmla="*/ -154 w 791051"/>
              <a:gd name="connsiteY12" fmla="*/ 275204 h 8782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91051" h="878219">
                <a:moveTo>
                  <a:pt x="-154" y="275204"/>
                </a:moveTo>
                <a:lnTo>
                  <a:pt x="-154" y="602388"/>
                </a:lnTo>
                <a:cubicBezTo>
                  <a:pt x="-125" y="642335"/>
                  <a:pt x="21182" y="679245"/>
                  <a:pt x="55758" y="699257"/>
                </a:cubicBezTo>
                <a:lnTo>
                  <a:pt x="339127" y="862896"/>
                </a:lnTo>
                <a:cubicBezTo>
                  <a:pt x="373750" y="882908"/>
                  <a:pt x="416422" y="882908"/>
                  <a:pt x="451046" y="862896"/>
                </a:cubicBezTo>
                <a:lnTo>
                  <a:pt x="734891" y="699257"/>
                </a:lnTo>
                <a:cubicBezTo>
                  <a:pt x="769523" y="679283"/>
                  <a:pt x="790869" y="642364"/>
                  <a:pt x="790898" y="602388"/>
                </a:cubicBezTo>
                <a:lnTo>
                  <a:pt x="790898" y="275204"/>
                </a:lnTo>
                <a:cubicBezTo>
                  <a:pt x="790898" y="235199"/>
                  <a:pt x="769552" y="198223"/>
                  <a:pt x="734891" y="178239"/>
                </a:cubicBezTo>
                <a:lnTo>
                  <a:pt x="451046" y="14695"/>
                </a:lnTo>
                <a:cubicBezTo>
                  <a:pt x="416422" y="-5317"/>
                  <a:pt x="373750" y="-5317"/>
                  <a:pt x="339127" y="14695"/>
                </a:cubicBezTo>
                <a:lnTo>
                  <a:pt x="55758" y="178239"/>
                </a:lnTo>
                <a:cubicBezTo>
                  <a:pt x="21154" y="198261"/>
                  <a:pt x="-154" y="235218"/>
                  <a:pt x="-154" y="275204"/>
                </a:cubicBezTo>
                <a:close/>
              </a:path>
            </a:pathLst>
          </a:custGeom>
          <a:solidFill>
            <a:schemeClr val="accent1"/>
          </a:solidFill>
          <a:ln w="9525" cap="flat">
            <a:noFill/>
            <a:prstDash val="solid"/>
            <a:miter/>
          </a:ln>
        </p:spPr>
        <p:txBody>
          <a:bodyPr rot="0" spcFirstLastPara="0" vertOverflow="overflow" horzOverflow="overflow" vert="horz" wrap="none" lIns="0" tIns="0" rIns="0" bIns="0" numCol="1" spcCol="0" rtlCol="0" fromWordArt="0" anchor="ctr" anchorCtr="0" forceAA="0" compatLnSpc="1">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indent="0" algn="ctr" fontAlgn="auto">
              <a:lnSpc>
                <a:spcPct val="100000"/>
              </a:lnSpc>
              <a:buClrTx/>
              <a:buSzTx/>
              <a:buFontTx/>
            </a:pPr>
            <a:r>
              <a:rPr lang="en-US" altLang="zh-CN" sz="1600" b="1">
                <a:solidFill>
                  <a:srgbClr val="FFFFFF"/>
                </a:solidFill>
                <a:uFillTx/>
                <a:latin typeface="汉仪雅酷黑 85W" panose="020B0904020202020204" pitchFamily="34" charset="-122"/>
                <a:ea typeface="汉仪正圆-55W" panose="00020600040101010101" pitchFamily="18" charset="-122"/>
                <a:cs typeface="微软雅黑" panose="020B0503020204020204" charset="-122"/>
                <a:sym typeface="汉仪正圆-55W" panose="00020600040101010101" pitchFamily="18" charset="-122"/>
              </a:rPr>
              <a:t>03</a:t>
            </a:r>
            <a:endParaRPr lang="en-US" altLang="zh-CN" sz="1600" b="1">
              <a:solidFill>
                <a:srgbClr val="FFFFFF"/>
              </a:solidFill>
              <a:uFillTx/>
              <a:latin typeface="汉仪雅酷黑 85W" panose="020B0904020202020204" pitchFamily="34" charset="-122"/>
              <a:ea typeface="汉仪正圆-55W" panose="00020600040101010101" pitchFamily="18" charset="-122"/>
              <a:cs typeface="微软雅黑" panose="020B0503020204020204" charset="-122"/>
              <a:sym typeface="汉仪正圆-55W" panose="00020600040101010101" pitchFamily="18" charset="-122"/>
            </a:endParaRPr>
          </a:p>
        </p:txBody>
      </p:sp>
      <p:sp>
        <p:nvSpPr>
          <p:cNvPr id="3" name="正文"/>
          <p:cNvSpPr txBox="1"/>
          <p:nvPr>
            <p:custDataLst>
              <p:tags r:id="rId8"/>
            </p:custDataLst>
          </p:nvPr>
        </p:nvSpPr>
        <p:spPr>
          <a:xfrm>
            <a:off x="1318260" y="3628390"/>
            <a:ext cx="9657715" cy="725805"/>
          </a:xfrm>
          <a:prstGeom prst="rect">
            <a:avLst/>
          </a:prstGeom>
          <a:noFill/>
        </p:spPr>
        <p:txBody>
          <a:bodyPr wrap="square" lIns="0" tIns="0" rIns="0" bIns="71755" rtlCol="0" anchor="ctr" anchorCtr="0">
            <a:noAutofit/>
          </a:bodyPr>
          <a:lstStyle/>
          <a:p>
            <a:pPr indent="0" algn="just" fontAlgn="auto">
              <a:lnSpc>
                <a:spcPct val="140000"/>
              </a:lnSpc>
            </a:pPr>
            <a:r>
              <a:rPr lang="zh-CN" altLang="en-US" sz="1600" dirty="0">
                <a:solidFill>
                  <a:schemeClr val="tx1">
                    <a:lumMod val="85000"/>
                    <a:lumOff val="15000"/>
                  </a:schemeClr>
                </a:solidFill>
                <a:uFillTx/>
                <a:latin typeface="微软雅黑" panose="020B0503020204020204" charset="-122"/>
                <a:ea typeface="汉仪正圆-55W" panose="00020600040101010101" pitchFamily="18" charset="-122"/>
                <a:cs typeface="微软雅黑" panose="020B0503020204020204" charset="-122"/>
                <a:sym typeface="汉仪正圆-55W" panose="00020600040101010101" pitchFamily="18" charset="-122"/>
              </a:rPr>
              <a:t>中华人民共和国建设部于</a:t>
            </a:r>
            <a:r>
              <a:rPr lang="en-US" altLang="zh-CN" sz="1600" dirty="0">
                <a:solidFill>
                  <a:schemeClr val="tx1">
                    <a:lumMod val="85000"/>
                    <a:lumOff val="15000"/>
                  </a:schemeClr>
                </a:solidFill>
                <a:uFillTx/>
                <a:latin typeface="微软雅黑" panose="020B0503020204020204" charset="-122"/>
                <a:ea typeface="汉仪正圆-55W" panose="00020600040101010101" pitchFamily="18" charset="-122"/>
                <a:cs typeface="微软雅黑" panose="020B0503020204020204" charset="-122"/>
                <a:sym typeface="汉仪正圆-55W" panose="00020600040101010101" pitchFamily="18" charset="-122"/>
              </a:rPr>
              <a:t> 2007 </a:t>
            </a:r>
            <a:r>
              <a:rPr lang="zh-CN" altLang="en-US" sz="1600" dirty="0">
                <a:solidFill>
                  <a:schemeClr val="tx1">
                    <a:lumMod val="85000"/>
                    <a:lumOff val="15000"/>
                  </a:schemeClr>
                </a:solidFill>
                <a:uFillTx/>
                <a:latin typeface="微软雅黑" panose="020B0503020204020204" charset="-122"/>
                <a:ea typeface="汉仪正圆-55W" panose="00020600040101010101" pitchFamily="18" charset="-122"/>
                <a:cs typeface="微软雅黑" panose="020B0503020204020204" charset="-122"/>
                <a:sym typeface="汉仪正圆-55W" panose="00020600040101010101" pitchFamily="18" charset="-122"/>
              </a:rPr>
              <a:t>年</a:t>
            </a:r>
            <a:r>
              <a:rPr lang="en-US" altLang="zh-CN" sz="1600" dirty="0">
                <a:solidFill>
                  <a:schemeClr val="tx1">
                    <a:lumMod val="85000"/>
                    <a:lumOff val="15000"/>
                  </a:schemeClr>
                </a:solidFill>
                <a:uFillTx/>
                <a:latin typeface="微软雅黑" panose="020B0503020204020204" charset="-122"/>
                <a:ea typeface="汉仪正圆-55W" panose="00020600040101010101" pitchFamily="18" charset="-122"/>
                <a:cs typeface="微软雅黑" panose="020B0503020204020204" charset="-122"/>
                <a:sym typeface="汉仪正圆-55W" panose="00020600040101010101" pitchFamily="18" charset="-122"/>
              </a:rPr>
              <a:t> 4 </a:t>
            </a:r>
            <a:r>
              <a:rPr lang="zh-CN" altLang="en-US" sz="1600" dirty="0">
                <a:solidFill>
                  <a:schemeClr val="tx1">
                    <a:lumMod val="85000"/>
                    <a:lumOff val="15000"/>
                  </a:schemeClr>
                </a:solidFill>
                <a:uFillTx/>
                <a:latin typeface="微软雅黑" panose="020B0503020204020204" charset="-122"/>
                <a:ea typeface="汉仪正圆-55W" panose="00020600040101010101" pitchFamily="18" charset="-122"/>
                <a:cs typeface="微软雅黑" panose="020B0503020204020204" charset="-122"/>
                <a:sym typeface="汉仪正圆-55W" panose="00020600040101010101" pitchFamily="18" charset="-122"/>
              </a:rPr>
              <a:t>月</a:t>
            </a:r>
            <a:r>
              <a:rPr lang="en-US" altLang="zh-CN" sz="1600" dirty="0">
                <a:solidFill>
                  <a:schemeClr val="tx1">
                    <a:lumMod val="85000"/>
                    <a:lumOff val="15000"/>
                  </a:schemeClr>
                </a:solidFill>
                <a:uFillTx/>
                <a:latin typeface="微软雅黑" panose="020B0503020204020204" charset="-122"/>
                <a:ea typeface="汉仪正圆-55W" panose="00020600040101010101" pitchFamily="18" charset="-122"/>
                <a:cs typeface="微软雅黑" panose="020B0503020204020204" charset="-122"/>
                <a:sym typeface="汉仪正圆-55W" panose="00020600040101010101" pitchFamily="18" charset="-122"/>
              </a:rPr>
              <a:t> 6 </a:t>
            </a:r>
            <a:r>
              <a:rPr lang="zh-CN" altLang="en-US" sz="1600" dirty="0">
                <a:solidFill>
                  <a:schemeClr val="tx1">
                    <a:lumMod val="85000"/>
                    <a:lumOff val="15000"/>
                  </a:schemeClr>
                </a:solidFill>
                <a:uFillTx/>
                <a:latin typeface="微软雅黑" panose="020B0503020204020204" charset="-122"/>
                <a:ea typeface="汉仪正圆-55W" panose="00020600040101010101" pitchFamily="18" charset="-122"/>
                <a:cs typeface="微软雅黑" panose="020B0503020204020204" charset="-122"/>
                <a:sym typeface="汉仪正圆-55W" panose="00020600040101010101" pitchFamily="18" charset="-122"/>
              </a:rPr>
              <a:t>日发布公告，</a:t>
            </a:r>
            <a:r>
              <a:rPr lang="en-US" altLang="zh-CN" sz="1600" dirty="0">
                <a:solidFill>
                  <a:schemeClr val="tx1">
                    <a:lumMod val="85000"/>
                    <a:lumOff val="15000"/>
                  </a:schemeClr>
                </a:solidFill>
                <a:uFillTx/>
                <a:latin typeface="微软雅黑" panose="020B0503020204020204" charset="-122"/>
                <a:ea typeface="汉仪正圆-55W" panose="00020600040101010101" pitchFamily="18" charset="-122"/>
                <a:cs typeface="微软雅黑" panose="020B0503020204020204" charset="-122"/>
                <a:sym typeface="汉仪正圆-55W" panose="00020600040101010101" pitchFamily="18" charset="-122"/>
              </a:rPr>
              <a:t>2007 </a:t>
            </a:r>
            <a:r>
              <a:rPr lang="zh-CN" altLang="en-US" sz="1600" dirty="0">
                <a:solidFill>
                  <a:schemeClr val="tx1">
                    <a:lumMod val="85000"/>
                    <a:lumOff val="15000"/>
                  </a:schemeClr>
                </a:solidFill>
                <a:uFillTx/>
                <a:latin typeface="微软雅黑" panose="020B0503020204020204" charset="-122"/>
                <a:ea typeface="汉仪正圆-55W" panose="00020600040101010101" pitchFamily="18" charset="-122"/>
                <a:cs typeface="微软雅黑" panose="020B0503020204020204" charset="-122"/>
                <a:sym typeface="汉仪正圆-55W" panose="00020600040101010101" pitchFamily="18" charset="-122"/>
              </a:rPr>
              <a:t>年</a:t>
            </a:r>
            <a:r>
              <a:rPr lang="en-US" altLang="zh-CN" sz="1600" dirty="0">
                <a:solidFill>
                  <a:schemeClr val="tx1">
                    <a:lumMod val="85000"/>
                    <a:lumOff val="15000"/>
                  </a:schemeClr>
                </a:solidFill>
                <a:uFillTx/>
                <a:latin typeface="微软雅黑" panose="020B0503020204020204" charset="-122"/>
                <a:ea typeface="汉仪正圆-55W" panose="00020600040101010101" pitchFamily="18" charset="-122"/>
                <a:cs typeface="微软雅黑" panose="020B0503020204020204" charset="-122"/>
                <a:sym typeface="汉仪正圆-55W" panose="00020600040101010101" pitchFamily="18" charset="-122"/>
              </a:rPr>
              <a:t> 10 </a:t>
            </a:r>
            <a:r>
              <a:rPr lang="zh-CN" altLang="en-US" sz="1600" dirty="0">
                <a:solidFill>
                  <a:schemeClr val="tx1">
                    <a:lumMod val="85000"/>
                    <a:lumOff val="15000"/>
                  </a:schemeClr>
                </a:solidFill>
                <a:uFillTx/>
                <a:latin typeface="微软雅黑" panose="020B0503020204020204" charset="-122"/>
                <a:ea typeface="汉仪正圆-55W" panose="00020600040101010101" pitchFamily="18" charset="-122"/>
                <a:cs typeface="微软雅黑" panose="020B0503020204020204" charset="-122"/>
                <a:sym typeface="汉仪正圆-55W" panose="00020600040101010101" pitchFamily="18" charset="-122"/>
              </a:rPr>
              <a:t>月</a:t>
            </a:r>
            <a:r>
              <a:rPr lang="en-US" altLang="zh-CN" sz="1600" dirty="0">
                <a:solidFill>
                  <a:schemeClr val="tx1">
                    <a:lumMod val="85000"/>
                    <a:lumOff val="15000"/>
                  </a:schemeClr>
                </a:solidFill>
                <a:uFillTx/>
                <a:latin typeface="微软雅黑" panose="020B0503020204020204" charset="-122"/>
                <a:ea typeface="汉仪正圆-55W" panose="00020600040101010101" pitchFamily="18" charset="-122"/>
                <a:cs typeface="微软雅黑" panose="020B0503020204020204" charset="-122"/>
                <a:sym typeface="汉仪正圆-55W" panose="00020600040101010101" pitchFamily="18" charset="-122"/>
              </a:rPr>
              <a:t> 1 </a:t>
            </a:r>
            <a:r>
              <a:rPr lang="zh-CN" altLang="en-US" sz="1600" dirty="0">
                <a:solidFill>
                  <a:schemeClr val="tx1">
                    <a:lumMod val="85000"/>
                    <a:lumOff val="15000"/>
                  </a:schemeClr>
                </a:solidFill>
                <a:uFillTx/>
                <a:latin typeface="微软雅黑" panose="020B0503020204020204" charset="-122"/>
                <a:ea typeface="汉仪正圆-55W" panose="00020600040101010101" pitchFamily="18" charset="-122"/>
                <a:cs typeface="微软雅黑" panose="020B0503020204020204" charset="-122"/>
                <a:sym typeface="汉仪正圆-55W" panose="00020600040101010101" pitchFamily="18" charset="-122"/>
              </a:rPr>
              <a:t>日起实施</a:t>
            </a:r>
            <a:r>
              <a:rPr lang="en-US" altLang="zh-CN" sz="1600" dirty="0">
                <a:solidFill>
                  <a:schemeClr val="tx1">
                    <a:lumMod val="85000"/>
                    <a:lumOff val="15000"/>
                  </a:schemeClr>
                </a:solidFill>
                <a:uFillTx/>
                <a:latin typeface="微软雅黑" panose="020B0503020204020204" charset="-122"/>
                <a:ea typeface="汉仪正圆-55W" panose="00020600040101010101" pitchFamily="18" charset="-122"/>
                <a:cs typeface="微软雅黑" panose="020B0503020204020204" charset="-122"/>
                <a:sym typeface="汉仪正圆-55W" panose="00020600040101010101" pitchFamily="18" charset="-122"/>
              </a:rPr>
              <a:t> GB 50312 -2007</a:t>
            </a:r>
            <a:r>
              <a:rPr lang="zh-CN" altLang="en-US" sz="1600" dirty="0">
                <a:solidFill>
                  <a:schemeClr val="tx1">
                    <a:lumMod val="85000"/>
                    <a:lumOff val="15000"/>
                  </a:schemeClr>
                </a:solidFill>
                <a:uFillTx/>
                <a:latin typeface="微软雅黑" panose="020B0503020204020204" charset="-122"/>
                <a:ea typeface="汉仪正圆-55W" panose="00020600040101010101" pitchFamily="18" charset="-122"/>
                <a:cs typeface="微软雅黑" panose="020B0503020204020204" charset="-122"/>
                <a:sym typeface="汉仪正圆-55W" panose="00020600040101010101" pitchFamily="18" charset="-122"/>
              </a:rPr>
              <a:t>《综合布线系统工程验收规范》，其中第</a:t>
            </a:r>
            <a:r>
              <a:rPr lang="en-US" altLang="zh-CN" sz="1600" dirty="0">
                <a:solidFill>
                  <a:schemeClr val="tx1">
                    <a:lumMod val="85000"/>
                    <a:lumOff val="15000"/>
                  </a:schemeClr>
                </a:solidFill>
                <a:uFillTx/>
                <a:latin typeface="微软雅黑" panose="020B0503020204020204" charset="-122"/>
                <a:ea typeface="汉仪正圆-55W" panose="00020600040101010101" pitchFamily="18" charset="-122"/>
                <a:cs typeface="微软雅黑" panose="020B0503020204020204" charset="-122"/>
                <a:sym typeface="汉仪正圆-55W" panose="00020600040101010101" pitchFamily="18" charset="-122"/>
              </a:rPr>
              <a:t> 5.2.5 </a:t>
            </a:r>
            <a:r>
              <a:rPr lang="zh-CN" altLang="en-US" sz="1600" dirty="0">
                <a:solidFill>
                  <a:schemeClr val="tx1">
                    <a:lumMod val="85000"/>
                    <a:lumOff val="15000"/>
                  </a:schemeClr>
                </a:solidFill>
                <a:uFillTx/>
                <a:latin typeface="微软雅黑" panose="020B0503020204020204" charset="-122"/>
                <a:ea typeface="汉仪正圆-55W" panose="00020600040101010101" pitchFamily="18" charset="-122"/>
                <a:cs typeface="微软雅黑" panose="020B0503020204020204" charset="-122"/>
                <a:sym typeface="汉仪正圆-55W" panose="00020600040101010101" pitchFamily="18" charset="-122"/>
              </a:rPr>
              <a:t>条为强制性条文，必须严格执行。</a:t>
            </a:r>
            <a:endParaRPr lang="zh-CN" altLang="en-US" sz="1600" dirty="0">
              <a:solidFill>
                <a:schemeClr val="tx1">
                  <a:lumMod val="85000"/>
                  <a:lumOff val="15000"/>
                </a:schemeClr>
              </a:solidFill>
              <a:uFillTx/>
              <a:latin typeface="微软雅黑" panose="020B0503020204020204" charset="-122"/>
              <a:ea typeface="汉仪正圆-55W" panose="00020600040101010101" pitchFamily="18" charset="-122"/>
              <a:cs typeface="微软雅黑" panose="020B0503020204020204" charset="-122"/>
              <a:sym typeface="汉仪正圆-55W" panose="00020600040101010101" pitchFamily="18" charset="-122"/>
            </a:endParaRPr>
          </a:p>
        </p:txBody>
      </p:sp>
      <p:sp>
        <p:nvSpPr>
          <p:cNvPr id="8" name="任意多边形: 形状 103"/>
          <p:cNvSpPr/>
          <p:nvPr>
            <p:custDataLst>
              <p:tags r:id="rId9"/>
            </p:custDataLst>
          </p:nvPr>
        </p:nvSpPr>
        <p:spPr>
          <a:xfrm>
            <a:off x="687388" y="4696143"/>
            <a:ext cx="462280" cy="513080"/>
          </a:xfrm>
          <a:custGeom>
            <a:avLst/>
            <a:gdLst>
              <a:gd name="connsiteX0" fmla="*/ -154 w 791051"/>
              <a:gd name="connsiteY0" fmla="*/ 275204 h 878219"/>
              <a:gd name="connsiteX1" fmla="*/ -154 w 791051"/>
              <a:gd name="connsiteY1" fmla="*/ 602388 h 878219"/>
              <a:gd name="connsiteX2" fmla="*/ 55758 w 791051"/>
              <a:gd name="connsiteY2" fmla="*/ 699257 h 878219"/>
              <a:gd name="connsiteX3" fmla="*/ 339127 w 791051"/>
              <a:gd name="connsiteY3" fmla="*/ 862896 h 878219"/>
              <a:gd name="connsiteX4" fmla="*/ 451046 w 791051"/>
              <a:gd name="connsiteY4" fmla="*/ 862896 h 878219"/>
              <a:gd name="connsiteX5" fmla="*/ 734891 w 791051"/>
              <a:gd name="connsiteY5" fmla="*/ 699257 h 878219"/>
              <a:gd name="connsiteX6" fmla="*/ 790898 w 791051"/>
              <a:gd name="connsiteY6" fmla="*/ 602388 h 878219"/>
              <a:gd name="connsiteX7" fmla="*/ 790898 w 791051"/>
              <a:gd name="connsiteY7" fmla="*/ 275204 h 878219"/>
              <a:gd name="connsiteX8" fmla="*/ 734891 w 791051"/>
              <a:gd name="connsiteY8" fmla="*/ 178239 h 878219"/>
              <a:gd name="connsiteX9" fmla="*/ 451046 w 791051"/>
              <a:gd name="connsiteY9" fmla="*/ 14695 h 878219"/>
              <a:gd name="connsiteX10" fmla="*/ 339127 w 791051"/>
              <a:gd name="connsiteY10" fmla="*/ 14695 h 878219"/>
              <a:gd name="connsiteX11" fmla="*/ 55758 w 791051"/>
              <a:gd name="connsiteY11" fmla="*/ 178239 h 878219"/>
              <a:gd name="connsiteX12" fmla="*/ -154 w 791051"/>
              <a:gd name="connsiteY12" fmla="*/ 275204 h 8782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91051" h="878219">
                <a:moveTo>
                  <a:pt x="-154" y="275204"/>
                </a:moveTo>
                <a:lnTo>
                  <a:pt x="-154" y="602388"/>
                </a:lnTo>
                <a:cubicBezTo>
                  <a:pt x="-125" y="642335"/>
                  <a:pt x="21182" y="679245"/>
                  <a:pt x="55758" y="699257"/>
                </a:cubicBezTo>
                <a:lnTo>
                  <a:pt x="339127" y="862896"/>
                </a:lnTo>
                <a:cubicBezTo>
                  <a:pt x="373750" y="882908"/>
                  <a:pt x="416422" y="882908"/>
                  <a:pt x="451046" y="862896"/>
                </a:cubicBezTo>
                <a:lnTo>
                  <a:pt x="734891" y="699257"/>
                </a:lnTo>
                <a:cubicBezTo>
                  <a:pt x="769523" y="679283"/>
                  <a:pt x="790869" y="642364"/>
                  <a:pt x="790898" y="602388"/>
                </a:cubicBezTo>
                <a:lnTo>
                  <a:pt x="790898" y="275204"/>
                </a:lnTo>
                <a:cubicBezTo>
                  <a:pt x="790898" y="235199"/>
                  <a:pt x="769552" y="198223"/>
                  <a:pt x="734891" y="178239"/>
                </a:cubicBezTo>
                <a:lnTo>
                  <a:pt x="451046" y="14695"/>
                </a:lnTo>
                <a:cubicBezTo>
                  <a:pt x="416422" y="-5317"/>
                  <a:pt x="373750" y="-5317"/>
                  <a:pt x="339127" y="14695"/>
                </a:cubicBezTo>
                <a:lnTo>
                  <a:pt x="55758" y="178239"/>
                </a:lnTo>
                <a:cubicBezTo>
                  <a:pt x="21154" y="198261"/>
                  <a:pt x="-154" y="235218"/>
                  <a:pt x="-154" y="275204"/>
                </a:cubicBezTo>
                <a:close/>
              </a:path>
            </a:pathLst>
          </a:custGeom>
          <a:solidFill>
            <a:schemeClr val="accent1"/>
          </a:solidFill>
          <a:ln w="9525" cap="flat">
            <a:noFill/>
            <a:prstDash val="solid"/>
            <a:miter/>
          </a:ln>
        </p:spPr>
        <p:txBody>
          <a:bodyPr rot="0" spcFirstLastPara="0" vertOverflow="overflow" horzOverflow="overflow" vert="horz" wrap="none" lIns="0" tIns="0" rIns="0" bIns="0" numCol="1" spcCol="0" rtlCol="0" fromWordArt="0" anchor="ctr" anchorCtr="0" forceAA="0" compatLnSpc="1">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indent="0" algn="ctr" fontAlgn="auto">
              <a:lnSpc>
                <a:spcPct val="100000"/>
              </a:lnSpc>
              <a:buClrTx/>
              <a:buSzTx/>
              <a:buFontTx/>
            </a:pPr>
            <a:r>
              <a:rPr lang="en-US" altLang="zh-CN" sz="1600" b="1">
                <a:solidFill>
                  <a:srgbClr val="FFFFFF"/>
                </a:solidFill>
                <a:uFillTx/>
                <a:latin typeface="汉仪雅酷黑 85W" panose="020B0904020202020204" pitchFamily="34" charset="-122"/>
                <a:ea typeface="汉仪正圆-55W" panose="00020600040101010101" pitchFamily="18" charset="-122"/>
                <a:cs typeface="微软雅黑" panose="020B0503020204020204" charset="-122"/>
                <a:sym typeface="汉仪正圆-55W" panose="00020600040101010101" pitchFamily="18" charset="-122"/>
              </a:rPr>
              <a:t>04</a:t>
            </a:r>
            <a:endParaRPr lang="en-US" altLang="zh-CN" sz="1600" b="1">
              <a:solidFill>
                <a:srgbClr val="FFFFFF"/>
              </a:solidFill>
              <a:uFillTx/>
              <a:latin typeface="汉仪雅酷黑 85W" panose="020B0904020202020204" pitchFamily="34" charset="-122"/>
              <a:ea typeface="汉仪正圆-55W" panose="00020600040101010101" pitchFamily="18" charset="-122"/>
              <a:cs typeface="微软雅黑" panose="020B0503020204020204" charset="-122"/>
              <a:sym typeface="汉仪正圆-55W" panose="00020600040101010101" pitchFamily="18" charset="-122"/>
            </a:endParaRPr>
          </a:p>
        </p:txBody>
      </p:sp>
      <p:sp>
        <p:nvSpPr>
          <p:cNvPr id="15" name="正文"/>
          <p:cNvSpPr txBox="1"/>
          <p:nvPr>
            <p:custDataLst>
              <p:tags r:id="rId10"/>
            </p:custDataLst>
          </p:nvPr>
        </p:nvSpPr>
        <p:spPr>
          <a:xfrm>
            <a:off x="1318260" y="4587875"/>
            <a:ext cx="9657715" cy="725805"/>
          </a:xfrm>
          <a:prstGeom prst="rect">
            <a:avLst/>
          </a:prstGeom>
          <a:noFill/>
        </p:spPr>
        <p:txBody>
          <a:bodyPr wrap="square" lIns="0" tIns="0" rIns="0" bIns="71755" rtlCol="0" anchor="ctr" anchorCtr="0">
            <a:noAutofit/>
          </a:bodyPr>
          <a:lstStyle/>
          <a:p>
            <a:pPr indent="0" algn="just" fontAlgn="auto">
              <a:lnSpc>
                <a:spcPct val="140000"/>
              </a:lnSpc>
            </a:pPr>
            <a:r>
              <a:rPr lang="zh-CN" altLang="en-US" sz="1600" dirty="0">
                <a:solidFill>
                  <a:schemeClr val="tx1">
                    <a:lumMod val="85000"/>
                    <a:lumOff val="15000"/>
                  </a:schemeClr>
                </a:solidFill>
                <a:uFillTx/>
                <a:latin typeface="微软雅黑" panose="020B0503020204020204" charset="-122"/>
                <a:ea typeface="汉仪正圆-55W" panose="00020600040101010101" pitchFamily="18" charset="-122"/>
                <a:cs typeface="微软雅黑" panose="020B0503020204020204" charset="-122"/>
                <a:sym typeface="汉仪正圆-55W" panose="00020600040101010101" pitchFamily="18" charset="-122"/>
              </a:rPr>
              <a:t>中华人民共和国住房和城乡建设部于</a:t>
            </a:r>
            <a:r>
              <a:rPr lang="en-US" altLang="zh-CN" sz="1600" dirty="0">
                <a:solidFill>
                  <a:schemeClr val="tx1">
                    <a:lumMod val="85000"/>
                    <a:lumOff val="15000"/>
                  </a:schemeClr>
                </a:solidFill>
                <a:uFillTx/>
                <a:latin typeface="微软雅黑" panose="020B0503020204020204" charset="-122"/>
                <a:ea typeface="汉仪正圆-55W" panose="00020600040101010101" pitchFamily="18" charset="-122"/>
                <a:cs typeface="微软雅黑" panose="020B0503020204020204" charset="-122"/>
                <a:sym typeface="汉仪正圆-55W" panose="00020600040101010101" pitchFamily="18" charset="-122"/>
              </a:rPr>
              <a:t> 2016 </a:t>
            </a:r>
            <a:r>
              <a:rPr lang="zh-CN" altLang="en-US" sz="1600" dirty="0">
                <a:solidFill>
                  <a:schemeClr val="tx1">
                    <a:lumMod val="85000"/>
                    <a:lumOff val="15000"/>
                  </a:schemeClr>
                </a:solidFill>
                <a:uFillTx/>
                <a:latin typeface="微软雅黑" panose="020B0503020204020204" charset="-122"/>
                <a:ea typeface="汉仪正圆-55W" panose="00020600040101010101" pitchFamily="18" charset="-122"/>
                <a:cs typeface="微软雅黑" panose="020B0503020204020204" charset="-122"/>
                <a:sym typeface="汉仪正圆-55W" panose="00020600040101010101" pitchFamily="18" charset="-122"/>
              </a:rPr>
              <a:t>年</a:t>
            </a:r>
            <a:r>
              <a:rPr lang="en-US" altLang="zh-CN" sz="1600" dirty="0">
                <a:solidFill>
                  <a:schemeClr val="tx1">
                    <a:lumMod val="85000"/>
                    <a:lumOff val="15000"/>
                  </a:schemeClr>
                </a:solidFill>
                <a:uFillTx/>
                <a:latin typeface="微软雅黑" panose="020B0503020204020204" charset="-122"/>
                <a:ea typeface="汉仪正圆-55W" panose="00020600040101010101" pitchFamily="18" charset="-122"/>
                <a:cs typeface="微软雅黑" panose="020B0503020204020204" charset="-122"/>
                <a:sym typeface="汉仪正圆-55W" panose="00020600040101010101" pitchFamily="18" charset="-122"/>
              </a:rPr>
              <a:t> 8 </a:t>
            </a:r>
            <a:r>
              <a:rPr lang="zh-CN" altLang="en-US" sz="1600" dirty="0">
                <a:solidFill>
                  <a:schemeClr val="tx1">
                    <a:lumMod val="85000"/>
                    <a:lumOff val="15000"/>
                  </a:schemeClr>
                </a:solidFill>
                <a:uFillTx/>
                <a:latin typeface="微软雅黑" panose="020B0503020204020204" charset="-122"/>
                <a:ea typeface="汉仪正圆-55W" panose="00020600040101010101" pitchFamily="18" charset="-122"/>
                <a:cs typeface="微软雅黑" panose="020B0503020204020204" charset="-122"/>
                <a:sym typeface="汉仪正圆-55W" panose="00020600040101010101" pitchFamily="18" charset="-122"/>
              </a:rPr>
              <a:t>月</a:t>
            </a:r>
            <a:r>
              <a:rPr lang="en-US" altLang="zh-CN" sz="1600" dirty="0">
                <a:solidFill>
                  <a:schemeClr val="tx1">
                    <a:lumMod val="85000"/>
                    <a:lumOff val="15000"/>
                  </a:schemeClr>
                </a:solidFill>
                <a:uFillTx/>
                <a:latin typeface="微软雅黑" panose="020B0503020204020204" charset="-122"/>
                <a:ea typeface="汉仪正圆-55W" panose="00020600040101010101" pitchFamily="18" charset="-122"/>
                <a:cs typeface="微软雅黑" panose="020B0503020204020204" charset="-122"/>
                <a:sym typeface="汉仪正圆-55W" panose="00020600040101010101" pitchFamily="18" charset="-122"/>
              </a:rPr>
              <a:t> 26 </a:t>
            </a:r>
            <a:r>
              <a:rPr lang="zh-CN" altLang="en-US" sz="1600" dirty="0">
                <a:solidFill>
                  <a:schemeClr val="tx1">
                    <a:lumMod val="85000"/>
                    <a:lumOff val="15000"/>
                  </a:schemeClr>
                </a:solidFill>
                <a:uFillTx/>
                <a:latin typeface="微软雅黑" panose="020B0503020204020204" charset="-122"/>
                <a:ea typeface="汉仪正圆-55W" panose="00020600040101010101" pitchFamily="18" charset="-122"/>
                <a:cs typeface="微软雅黑" panose="020B0503020204020204" charset="-122"/>
                <a:sym typeface="汉仪正圆-55W" panose="00020600040101010101" pitchFamily="18" charset="-122"/>
              </a:rPr>
              <a:t>日发布公告，</a:t>
            </a:r>
            <a:r>
              <a:rPr lang="en-US" altLang="zh-CN" sz="1600" dirty="0">
                <a:solidFill>
                  <a:schemeClr val="tx1">
                    <a:lumMod val="85000"/>
                    <a:lumOff val="15000"/>
                  </a:schemeClr>
                </a:solidFill>
                <a:uFillTx/>
                <a:latin typeface="微软雅黑" panose="020B0503020204020204" charset="-122"/>
                <a:ea typeface="汉仪正圆-55W" panose="00020600040101010101" pitchFamily="18" charset="-122"/>
                <a:cs typeface="微软雅黑" panose="020B0503020204020204" charset="-122"/>
                <a:sym typeface="汉仪正圆-55W" panose="00020600040101010101" pitchFamily="18" charset="-122"/>
              </a:rPr>
              <a:t>2017 </a:t>
            </a:r>
            <a:r>
              <a:rPr lang="zh-CN" altLang="en-US" sz="1600" dirty="0">
                <a:solidFill>
                  <a:schemeClr val="tx1">
                    <a:lumMod val="85000"/>
                    <a:lumOff val="15000"/>
                  </a:schemeClr>
                </a:solidFill>
                <a:uFillTx/>
                <a:latin typeface="微软雅黑" panose="020B0503020204020204" charset="-122"/>
                <a:ea typeface="汉仪正圆-55W" panose="00020600040101010101" pitchFamily="18" charset="-122"/>
                <a:cs typeface="微软雅黑" panose="020B0503020204020204" charset="-122"/>
                <a:sym typeface="汉仪正圆-55W" panose="00020600040101010101" pitchFamily="18" charset="-122"/>
              </a:rPr>
              <a:t>年</a:t>
            </a:r>
            <a:r>
              <a:rPr lang="en-US" altLang="zh-CN" sz="1600" dirty="0">
                <a:solidFill>
                  <a:schemeClr val="tx1">
                    <a:lumMod val="85000"/>
                    <a:lumOff val="15000"/>
                  </a:schemeClr>
                </a:solidFill>
                <a:uFillTx/>
                <a:latin typeface="微软雅黑" panose="020B0503020204020204" charset="-122"/>
                <a:ea typeface="汉仪正圆-55W" panose="00020600040101010101" pitchFamily="18" charset="-122"/>
                <a:cs typeface="微软雅黑" panose="020B0503020204020204" charset="-122"/>
                <a:sym typeface="汉仪正圆-55W" panose="00020600040101010101" pitchFamily="18" charset="-122"/>
              </a:rPr>
              <a:t> 4 </a:t>
            </a:r>
            <a:r>
              <a:rPr lang="zh-CN" altLang="en-US" sz="1600" dirty="0">
                <a:solidFill>
                  <a:schemeClr val="tx1">
                    <a:lumMod val="85000"/>
                    <a:lumOff val="15000"/>
                  </a:schemeClr>
                </a:solidFill>
                <a:uFillTx/>
                <a:latin typeface="微软雅黑" panose="020B0503020204020204" charset="-122"/>
                <a:ea typeface="汉仪正圆-55W" panose="00020600040101010101" pitchFamily="18" charset="-122"/>
                <a:cs typeface="微软雅黑" panose="020B0503020204020204" charset="-122"/>
                <a:sym typeface="汉仪正圆-55W" panose="00020600040101010101" pitchFamily="18" charset="-122"/>
              </a:rPr>
              <a:t>月</a:t>
            </a:r>
            <a:r>
              <a:rPr lang="en-US" altLang="zh-CN" sz="1600" dirty="0">
                <a:solidFill>
                  <a:schemeClr val="tx1">
                    <a:lumMod val="85000"/>
                    <a:lumOff val="15000"/>
                  </a:schemeClr>
                </a:solidFill>
                <a:uFillTx/>
                <a:latin typeface="微软雅黑" panose="020B0503020204020204" charset="-122"/>
                <a:ea typeface="汉仪正圆-55W" panose="00020600040101010101" pitchFamily="18" charset="-122"/>
                <a:cs typeface="微软雅黑" panose="020B0503020204020204" charset="-122"/>
                <a:sym typeface="汉仪正圆-55W" panose="00020600040101010101" pitchFamily="18" charset="-122"/>
              </a:rPr>
              <a:t> 1 </a:t>
            </a:r>
            <a:r>
              <a:rPr lang="zh-CN" altLang="en-US" sz="1600" dirty="0">
                <a:solidFill>
                  <a:schemeClr val="tx1">
                    <a:lumMod val="85000"/>
                    <a:lumOff val="15000"/>
                  </a:schemeClr>
                </a:solidFill>
                <a:uFillTx/>
                <a:latin typeface="微软雅黑" panose="020B0503020204020204" charset="-122"/>
                <a:ea typeface="汉仪正圆-55W" panose="00020600040101010101" pitchFamily="18" charset="-122"/>
                <a:cs typeface="微软雅黑" panose="020B0503020204020204" charset="-122"/>
                <a:sym typeface="汉仪正圆-55W" panose="00020600040101010101" pitchFamily="18" charset="-122"/>
              </a:rPr>
              <a:t>日起实施</a:t>
            </a:r>
            <a:r>
              <a:rPr lang="en-US" altLang="zh-CN" sz="1600" dirty="0">
                <a:solidFill>
                  <a:schemeClr val="tx1">
                    <a:lumMod val="85000"/>
                    <a:lumOff val="15000"/>
                  </a:schemeClr>
                </a:solidFill>
                <a:uFillTx/>
                <a:latin typeface="微软雅黑" panose="020B0503020204020204" charset="-122"/>
                <a:ea typeface="汉仪正圆-55W" panose="00020600040101010101" pitchFamily="18" charset="-122"/>
                <a:cs typeface="微软雅黑" panose="020B0503020204020204" charset="-122"/>
                <a:sym typeface="汉仪正圆-55W" panose="00020600040101010101" pitchFamily="18" charset="-122"/>
              </a:rPr>
              <a:t> GB 50311-2016</a:t>
            </a:r>
            <a:r>
              <a:rPr lang="zh-CN" altLang="en-US" sz="1600" dirty="0">
                <a:solidFill>
                  <a:schemeClr val="tx1">
                    <a:lumMod val="85000"/>
                    <a:lumOff val="15000"/>
                  </a:schemeClr>
                </a:solidFill>
                <a:uFillTx/>
                <a:latin typeface="微软雅黑" panose="020B0503020204020204" charset="-122"/>
                <a:ea typeface="汉仪正圆-55W" panose="00020600040101010101" pitchFamily="18" charset="-122"/>
                <a:cs typeface="微软雅黑" panose="020B0503020204020204" charset="-122"/>
                <a:sym typeface="汉仪正圆-55W" panose="00020600040101010101" pitchFamily="18" charset="-122"/>
              </a:rPr>
              <a:t>《综合布线系统工程设计规范》，其中，第</a:t>
            </a:r>
            <a:r>
              <a:rPr lang="en-US" altLang="zh-CN" sz="1600" dirty="0">
                <a:solidFill>
                  <a:schemeClr val="tx1">
                    <a:lumMod val="85000"/>
                    <a:lumOff val="15000"/>
                  </a:schemeClr>
                </a:solidFill>
                <a:uFillTx/>
                <a:latin typeface="微软雅黑" panose="020B0503020204020204" charset="-122"/>
                <a:ea typeface="汉仪正圆-55W" panose="00020600040101010101" pitchFamily="18" charset="-122"/>
                <a:cs typeface="微软雅黑" panose="020B0503020204020204" charset="-122"/>
                <a:sym typeface="汉仪正圆-55W" panose="00020600040101010101" pitchFamily="18" charset="-122"/>
              </a:rPr>
              <a:t> 4.1.1</a:t>
            </a:r>
            <a:r>
              <a:rPr lang="zh-CN" altLang="en-US" sz="1600" dirty="0">
                <a:solidFill>
                  <a:schemeClr val="tx1">
                    <a:lumMod val="85000"/>
                    <a:lumOff val="15000"/>
                  </a:schemeClr>
                </a:solidFill>
                <a:uFillTx/>
                <a:latin typeface="微软雅黑" panose="020B0503020204020204" charset="-122"/>
                <a:ea typeface="汉仪正圆-55W" panose="00020600040101010101" pitchFamily="18" charset="-122"/>
                <a:cs typeface="微软雅黑" panose="020B0503020204020204" charset="-122"/>
                <a:sym typeface="汉仪正圆-55W" panose="00020600040101010101" pitchFamily="18" charset="-122"/>
              </a:rPr>
              <a:t>、</a:t>
            </a:r>
            <a:r>
              <a:rPr lang="en-US" altLang="zh-CN" sz="1600" dirty="0">
                <a:solidFill>
                  <a:schemeClr val="tx1">
                    <a:lumMod val="85000"/>
                    <a:lumOff val="15000"/>
                  </a:schemeClr>
                </a:solidFill>
                <a:uFillTx/>
                <a:latin typeface="微软雅黑" panose="020B0503020204020204" charset="-122"/>
                <a:ea typeface="汉仪正圆-55W" panose="00020600040101010101" pitchFamily="18" charset="-122"/>
                <a:cs typeface="微软雅黑" panose="020B0503020204020204" charset="-122"/>
                <a:sym typeface="汉仪正圆-55W" panose="00020600040101010101" pitchFamily="18" charset="-122"/>
              </a:rPr>
              <a:t>4.1.2</a:t>
            </a:r>
            <a:r>
              <a:rPr lang="zh-CN" altLang="en-US" sz="1600" dirty="0">
                <a:solidFill>
                  <a:schemeClr val="tx1">
                    <a:lumMod val="85000"/>
                    <a:lumOff val="15000"/>
                  </a:schemeClr>
                </a:solidFill>
                <a:uFillTx/>
                <a:latin typeface="微软雅黑" panose="020B0503020204020204" charset="-122"/>
                <a:ea typeface="汉仪正圆-55W" panose="00020600040101010101" pitchFamily="18" charset="-122"/>
                <a:cs typeface="微软雅黑" panose="020B0503020204020204" charset="-122"/>
                <a:sym typeface="汉仪正圆-55W" panose="00020600040101010101" pitchFamily="18" charset="-122"/>
              </a:rPr>
              <a:t>、</a:t>
            </a:r>
            <a:r>
              <a:rPr lang="en-US" altLang="zh-CN" sz="1600" dirty="0">
                <a:solidFill>
                  <a:schemeClr val="tx1">
                    <a:lumMod val="85000"/>
                    <a:lumOff val="15000"/>
                  </a:schemeClr>
                </a:solidFill>
                <a:uFillTx/>
                <a:latin typeface="微软雅黑" panose="020B0503020204020204" charset="-122"/>
                <a:ea typeface="汉仪正圆-55W" panose="00020600040101010101" pitchFamily="18" charset="-122"/>
                <a:cs typeface="微软雅黑" panose="020B0503020204020204" charset="-122"/>
                <a:sym typeface="汉仪正圆-55W" panose="00020600040101010101" pitchFamily="18" charset="-122"/>
              </a:rPr>
              <a:t>4.1.3</a:t>
            </a:r>
            <a:r>
              <a:rPr lang="zh-CN" altLang="en-US" sz="1600" dirty="0">
                <a:solidFill>
                  <a:schemeClr val="tx1">
                    <a:lumMod val="85000"/>
                    <a:lumOff val="15000"/>
                  </a:schemeClr>
                </a:solidFill>
                <a:uFillTx/>
                <a:latin typeface="微软雅黑" panose="020B0503020204020204" charset="-122"/>
                <a:ea typeface="汉仪正圆-55W" panose="00020600040101010101" pitchFamily="18" charset="-122"/>
                <a:cs typeface="微软雅黑" panose="020B0503020204020204" charset="-122"/>
                <a:sym typeface="汉仪正圆-55W" panose="00020600040101010101" pitchFamily="18" charset="-122"/>
              </a:rPr>
              <a:t>、</a:t>
            </a:r>
            <a:r>
              <a:rPr lang="en-US" altLang="zh-CN" sz="1600" dirty="0">
                <a:solidFill>
                  <a:schemeClr val="tx1">
                    <a:lumMod val="85000"/>
                    <a:lumOff val="15000"/>
                  </a:schemeClr>
                </a:solidFill>
                <a:uFillTx/>
                <a:latin typeface="微软雅黑" panose="020B0503020204020204" charset="-122"/>
                <a:ea typeface="汉仪正圆-55W" panose="00020600040101010101" pitchFamily="18" charset="-122"/>
                <a:cs typeface="微软雅黑" panose="020B0503020204020204" charset="-122"/>
                <a:sym typeface="汉仪正圆-55W" panose="00020600040101010101" pitchFamily="18" charset="-122"/>
              </a:rPr>
              <a:t>8.0.10 </a:t>
            </a:r>
            <a:r>
              <a:rPr lang="zh-CN" altLang="en-US" sz="1600" dirty="0">
                <a:solidFill>
                  <a:schemeClr val="tx1">
                    <a:lumMod val="85000"/>
                    <a:lumOff val="15000"/>
                  </a:schemeClr>
                </a:solidFill>
                <a:uFillTx/>
                <a:latin typeface="微软雅黑" panose="020B0503020204020204" charset="-122"/>
                <a:ea typeface="汉仪正圆-55W" panose="00020600040101010101" pitchFamily="18" charset="-122"/>
                <a:cs typeface="微软雅黑" panose="020B0503020204020204" charset="-122"/>
                <a:sym typeface="汉仪正圆-55W" panose="00020600040101010101" pitchFamily="18" charset="-122"/>
              </a:rPr>
              <a:t>条（款）为强制性条文，必须严格执行。</a:t>
            </a:r>
            <a:endParaRPr lang="zh-CN" altLang="en-US" sz="1600" dirty="0">
              <a:solidFill>
                <a:schemeClr val="tx1">
                  <a:lumMod val="85000"/>
                  <a:lumOff val="15000"/>
                </a:schemeClr>
              </a:solidFill>
              <a:uFillTx/>
              <a:latin typeface="微软雅黑" panose="020B0503020204020204" charset="-122"/>
              <a:ea typeface="汉仪正圆-55W" panose="00020600040101010101" pitchFamily="18" charset="-122"/>
              <a:cs typeface="微软雅黑" panose="020B0503020204020204" charset="-122"/>
              <a:sym typeface="汉仪正圆-55W" panose="00020600040101010101" pitchFamily="18" charset="-122"/>
            </a:endParaRPr>
          </a:p>
        </p:txBody>
      </p:sp>
      <p:sp>
        <p:nvSpPr>
          <p:cNvPr id="18" name="任意多边形: 形状 103"/>
          <p:cNvSpPr/>
          <p:nvPr>
            <p:custDataLst>
              <p:tags r:id="rId11"/>
            </p:custDataLst>
          </p:nvPr>
        </p:nvSpPr>
        <p:spPr>
          <a:xfrm>
            <a:off x="687388" y="5656263"/>
            <a:ext cx="462280" cy="513080"/>
          </a:xfrm>
          <a:custGeom>
            <a:avLst/>
            <a:gdLst>
              <a:gd name="connsiteX0" fmla="*/ -154 w 791051"/>
              <a:gd name="connsiteY0" fmla="*/ 275204 h 878219"/>
              <a:gd name="connsiteX1" fmla="*/ -154 w 791051"/>
              <a:gd name="connsiteY1" fmla="*/ 602388 h 878219"/>
              <a:gd name="connsiteX2" fmla="*/ 55758 w 791051"/>
              <a:gd name="connsiteY2" fmla="*/ 699257 h 878219"/>
              <a:gd name="connsiteX3" fmla="*/ 339127 w 791051"/>
              <a:gd name="connsiteY3" fmla="*/ 862896 h 878219"/>
              <a:gd name="connsiteX4" fmla="*/ 451046 w 791051"/>
              <a:gd name="connsiteY4" fmla="*/ 862896 h 878219"/>
              <a:gd name="connsiteX5" fmla="*/ 734891 w 791051"/>
              <a:gd name="connsiteY5" fmla="*/ 699257 h 878219"/>
              <a:gd name="connsiteX6" fmla="*/ 790898 w 791051"/>
              <a:gd name="connsiteY6" fmla="*/ 602388 h 878219"/>
              <a:gd name="connsiteX7" fmla="*/ 790898 w 791051"/>
              <a:gd name="connsiteY7" fmla="*/ 275204 h 878219"/>
              <a:gd name="connsiteX8" fmla="*/ 734891 w 791051"/>
              <a:gd name="connsiteY8" fmla="*/ 178239 h 878219"/>
              <a:gd name="connsiteX9" fmla="*/ 451046 w 791051"/>
              <a:gd name="connsiteY9" fmla="*/ 14695 h 878219"/>
              <a:gd name="connsiteX10" fmla="*/ 339127 w 791051"/>
              <a:gd name="connsiteY10" fmla="*/ 14695 h 878219"/>
              <a:gd name="connsiteX11" fmla="*/ 55758 w 791051"/>
              <a:gd name="connsiteY11" fmla="*/ 178239 h 878219"/>
              <a:gd name="connsiteX12" fmla="*/ -154 w 791051"/>
              <a:gd name="connsiteY12" fmla="*/ 275204 h 8782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91051" h="878219">
                <a:moveTo>
                  <a:pt x="-154" y="275204"/>
                </a:moveTo>
                <a:lnTo>
                  <a:pt x="-154" y="602388"/>
                </a:lnTo>
                <a:cubicBezTo>
                  <a:pt x="-125" y="642335"/>
                  <a:pt x="21182" y="679245"/>
                  <a:pt x="55758" y="699257"/>
                </a:cubicBezTo>
                <a:lnTo>
                  <a:pt x="339127" y="862896"/>
                </a:lnTo>
                <a:cubicBezTo>
                  <a:pt x="373750" y="882908"/>
                  <a:pt x="416422" y="882908"/>
                  <a:pt x="451046" y="862896"/>
                </a:cubicBezTo>
                <a:lnTo>
                  <a:pt x="734891" y="699257"/>
                </a:lnTo>
                <a:cubicBezTo>
                  <a:pt x="769523" y="679283"/>
                  <a:pt x="790869" y="642364"/>
                  <a:pt x="790898" y="602388"/>
                </a:cubicBezTo>
                <a:lnTo>
                  <a:pt x="790898" y="275204"/>
                </a:lnTo>
                <a:cubicBezTo>
                  <a:pt x="790898" y="235199"/>
                  <a:pt x="769552" y="198223"/>
                  <a:pt x="734891" y="178239"/>
                </a:cubicBezTo>
                <a:lnTo>
                  <a:pt x="451046" y="14695"/>
                </a:lnTo>
                <a:cubicBezTo>
                  <a:pt x="416422" y="-5317"/>
                  <a:pt x="373750" y="-5317"/>
                  <a:pt x="339127" y="14695"/>
                </a:cubicBezTo>
                <a:lnTo>
                  <a:pt x="55758" y="178239"/>
                </a:lnTo>
                <a:cubicBezTo>
                  <a:pt x="21154" y="198261"/>
                  <a:pt x="-154" y="235218"/>
                  <a:pt x="-154" y="275204"/>
                </a:cubicBezTo>
                <a:close/>
              </a:path>
            </a:pathLst>
          </a:custGeom>
          <a:solidFill>
            <a:schemeClr val="accent1"/>
          </a:solidFill>
          <a:ln w="9525" cap="flat">
            <a:noFill/>
            <a:prstDash val="solid"/>
            <a:miter/>
          </a:ln>
        </p:spPr>
        <p:txBody>
          <a:bodyPr rot="0" spcFirstLastPara="0" vertOverflow="overflow" horzOverflow="overflow" vert="horz" wrap="none" lIns="0" tIns="0" rIns="0" bIns="0" numCol="1" spcCol="0" rtlCol="0" fromWordArt="0" anchor="ctr" anchorCtr="0" forceAA="0" compatLnSpc="1">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indent="0" algn="ctr" fontAlgn="auto">
              <a:lnSpc>
                <a:spcPct val="100000"/>
              </a:lnSpc>
              <a:buClrTx/>
              <a:buSzTx/>
              <a:buFontTx/>
            </a:pPr>
            <a:r>
              <a:rPr lang="en-US" altLang="zh-CN" sz="1600" b="1">
                <a:solidFill>
                  <a:srgbClr val="FFFFFF"/>
                </a:solidFill>
                <a:uFillTx/>
                <a:latin typeface="汉仪雅酷黑 85W" panose="020B0904020202020204" pitchFamily="34" charset="-122"/>
                <a:ea typeface="汉仪正圆-55W" panose="00020600040101010101" pitchFamily="18" charset="-122"/>
                <a:cs typeface="微软雅黑" panose="020B0503020204020204" charset="-122"/>
                <a:sym typeface="汉仪正圆-55W" panose="00020600040101010101" pitchFamily="18" charset="-122"/>
              </a:rPr>
              <a:t>05</a:t>
            </a:r>
            <a:endParaRPr lang="en-US" altLang="zh-CN" sz="1600" b="1">
              <a:solidFill>
                <a:srgbClr val="FFFFFF"/>
              </a:solidFill>
              <a:uFillTx/>
              <a:latin typeface="汉仪雅酷黑 85W" panose="020B0904020202020204" pitchFamily="34" charset="-122"/>
              <a:ea typeface="汉仪正圆-55W" panose="00020600040101010101" pitchFamily="18" charset="-122"/>
              <a:cs typeface="微软雅黑" panose="020B0503020204020204" charset="-122"/>
              <a:sym typeface="汉仪正圆-55W" panose="00020600040101010101" pitchFamily="18" charset="-122"/>
            </a:endParaRPr>
          </a:p>
        </p:txBody>
      </p:sp>
      <p:sp>
        <p:nvSpPr>
          <p:cNvPr id="19" name="正文"/>
          <p:cNvSpPr txBox="1"/>
          <p:nvPr>
            <p:custDataLst>
              <p:tags r:id="rId12"/>
            </p:custDataLst>
          </p:nvPr>
        </p:nvSpPr>
        <p:spPr>
          <a:xfrm>
            <a:off x="1318260" y="5547360"/>
            <a:ext cx="9657715" cy="725805"/>
          </a:xfrm>
          <a:prstGeom prst="rect">
            <a:avLst/>
          </a:prstGeom>
          <a:noFill/>
        </p:spPr>
        <p:txBody>
          <a:bodyPr wrap="square" lIns="0" tIns="0" rIns="0" bIns="71755" rtlCol="0" anchor="ctr" anchorCtr="0">
            <a:noAutofit/>
          </a:bodyPr>
          <a:lstStyle/>
          <a:p>
            <a:pPr indent="0" algn="just" fontAlgn="auto">
              <a:lnSpc>
                <a:spcPct val="140000"/>
              </a:lnSpc>
            </a:pPr>
            <a:r>
              <a:rPr lang="zh-CN" altLang="en-US" sz="1600" dirty="0">
                <a:solidFill>
                  <a:schemeClr val="tx1">
                    <a:lumMod val="85000"/>
                    <a:lumOff val="15000"/>
                  </a:schemeClr>
                </a:solidFill>
                <a:uFillTx/>
                <a:latin typeface="微软雅黑" panose="020B0503020204020204" charset="-122"/>
                <a:ea typeface="汉仪正圆-55W" panose="00020600040101010101" pitchFamily="18" charset="-122"/>
                <a:cs typeface="微软雅黑" panose="020B0503020204020204" charset="-122"/>
                <a:sym typeface="汉仪正圆-55W" panose="00020600040101010101" pitchFamily="18" charset="-122"/>
              </a:rPr>
              <a:t>中华人民共和国住房和城乡建设部于</a:t>
            </a:r>
            <a:r>
              <a:rPr lang="en-US" altLang="zh-CN" sz="1600" dirty="0">
                <a:solidFill>
                  <a:schemeClr val="tx1">
                    <a:lumMod val="85000"/>
                    <a:lumOff val="15000"/>
                  </a:schemeClr>
                </a:solidFill>
                <a:uFillTx/>
                <a:latin typeface="微软雅黑" panose="020B0503020204020204" charset="-122"/>
                <a:ea typeface="汉仪正圆-55W" panose="00020600040101010101" pitchFamily="18" charset="-122"/>
                <a:cs typeface="微软雅黑" panose="020B0503020204020204" charset="-122"/>
                <a:sym typeface="汉仪正圆-55W" panose="00020600040101010101" pitchFamily="18" charset="-122"/>
              </a:rPr>
              <a:t> 2016 </a:t>
            </a:r>
            <a:r>
              <a:rPr lang="zh-CN" altLang="en-US" sz="1600" dirty="0">
                <a:solidFill>
                  <a:schemeClr val="tx1">
                    <a:lumMod val="85000"/>
                    <a:lumOff val="15000"/>
                  </a:schemeClr>
                </a:solidFill>
                <a:uFillTx/>
                <a:latin typeface="微软雅黑" panose="020B0503020204020204" charset="-122"/>
                <a:ea typeface="汉仪正圆-55W" panose="00020600040101010101" pitchFamily="18" charset="-122"/>
                <a:cs typeface="微软雅黑" panose="020B0503020204020204" charset="-122"/>
                <a:sym typeface="汉仪正圆-55W" panose="00020600040101010101" pitchFamily="18" charset="-122"/>
              </a:rPr>
              <a:t>年</a:t>
            </a:r>
            <a:r>
              <a:rPr lang="en-US" altLang="zh-CN" sz="1600" dirty="0">
                <a:solidFill>
                  <a:schemeClr val="tx1">
                    <a:lumMod val="85000"/>
                    <a:lumOff val="15000"/>
                  </a:schemeClr>
                </a:solidFill>
                <a:uFillTx/>
                <a:latin typeface="微软雅黑" panose="020B0503020204020204" charset="-122"/>
                <a:ea typeface="汉仪正圆-55W" panose="00020600040101010101" pitchFamily="18" charset="-122"/>
                <a:cs typeface="微软雅黑" panose="020B0503020204020204" charset="-122"/>
                <a:sym typeface="汉仪正圆-55W" panose="00020600040101010101" pitchFamily="18" charset="-122"/>
              </a:rPr>
              <a:t> 8 </a:t>
            </a:r>
            <a:r>
              <a:rPr lang="zh-CN" altLang="en-US" sz="1600" dirty="0">
                <a:solidFill>
                  <a:schemeClr val="tx1">
                    <a:lumMod val="85000"/>
                    <a:lumOff val="15000"/>
                  </a:schemeClr>
                </a:solidFill>
                <a:uFillTx/>
                <a:latin typeface="微软雅黑" panose="020B0503020204020204" charset="-122"/>
                <a:ea typeface="汉仪正圆-55W" panose="00020600040101010101" pitchFamily="18" charset="-122"/>
                <a:cs typeface="微软雅黑" panose="020B0503020204020204" charset="-122"/>
                <a:sym typeface="汉仪正圆-55W" panose="00020600040101010101" pitchFamily="18" charset="-122"/>
              </a:rPr>
              <a:t>月</a:t>
            </a:r>
            <a:r>
              <a:rPr lang="en-US" altLang="zh-CN" sz="1600" dirty="0">
                <a:solidFill>
                  <a:schemeClr val="tx1">
                    <a:lumMod val="85000"/>
                    <a:lumOff val="15000"/>
                  </a:schemeClr>
                </a:solidFill>
                <a:uFillTx/>
                <a:latin typeface="微软雅黑" panose="020B0503020204020204" charset="-122"/>
                <a:ea typeface="汉仪正圆-55W" panose="00020600040101010101" pitchFamily="18" charset="-122"/>
                <a:cs typeface="微软雅黑" panose="020B0503020204020204" charset="-122"/>
                <a:sym typeface="汉仪正圆-55W" panose="00020600040101010101" pitchFamily="18" charset="-122"/>
              </a:rPr>
              <a:t> 26 </a:t>
            </a:r>
            <a:r>
              <a:rPr lang="zh-CN" altLang="en-US" sz="1600" dirty="0">
                <a:solidFill>
                  <a:schemeClr val="tx1">
                    <a:lumMod val="85000"/>
                    <a:lumOff val="15000"/>
                  </a:schemeClr>
                </a:solidFill>
                <a:uFillTx/>
                <a:latin typeface="微软雅黑" panose="020B0503020204020204" charset="-122"/>
                <a:ea typeface="汉仪正圆-55W" panose="00020600040101010101" pitchFamily="18" charset="-122"/>
                <a:cs typeface="微软雅黑" panose="020B0503020204020204" charset="-122"/>
                <a:sym typeface="汉仪正圆-55W" panose="00020600040101010101" pitchFamily="18" charset="-122"/>
              </a:rPr>
              <a:t>日发布公告，</a:t>
            </a:r>
            <a:r>
              <a:rPr lang="en-US" altLang="zh-CN" sz="1600" dirty="0">
                <a:solidFill>
                  <a:schemeClr val="tx1">
                    <a:lumMod val="85000"/>
                    <a:lumOff val="15000"/>
                  </a:schemeClr>
                </a:solidFill>
                <a:uFillTx/>
                <a:latin typeface="微软雅黑" panose="020B0503020204020204" charset="-122"/>
                <a:ea typeface="汉仪正圆-55W" panose="00020600040101010101" pitchFamily="18" charset="-122"/>
                <a:cs typeface="微软雅黑" panose="020B0503020204020204" charset="-122"/>
                <a:sym typeface="汉仪正圆-55W" panose="00020600040101010101" pitchFamily="18" charset="-122"/>
              </a:rPr>
              <a:t>2017 </a:t>
            </a:r>
            <a:r>
              <a:rPr lang="zh-CN" altLang="en-US" sz="1600" dirty="0">
                <a:solidFill>
                  <a:schemeClr val="tx1">
                    <a:lumMod val="85000"/>
                    <a:lumOff val="15000"/>
                  </a:schemeClr>
                </a:solidFill>
                <a:uFillTx/>
                <a:latin typeface="微软雅黑" panose="020B0503020204020204" charset="-122"/>
                <a:ea typeface="汉仪正圆-55W" panose="00020600040101010101" pitchFamily="18" charset="-122"/>
                <a:cs typeface="微软雅黑" panose="020B0503020204020204" charset="-122"/>
                <a:sym typeface="汉仪正圆-55W" panose="00020600040101010101" pitchFamily="18" charset="-122"/>
              </a:rPr>
              <a:t>年</a:t>
            </a:r>
            <a:r>
              <a:rPr lang="en-US" altLang="zh-CN" sz="1600" dirty="0">
                <a:solidFill>
                  <a:schemeClr val="tx1">
                    <a:lumMod val="85000"/>
                    <a:lumOff val="15000"/>
                  </a:schemeClr>
                </a:solidFill>
                <a:uFillTx/>
                <a:latin typeface="微软雅黑" panose="020B0503020204020204" charset="-122"/>
                <a:ea typeface="汉仪正圆-55W" panose="00020600040101010101" pitchFamily="18" charset="-122"/>
                <a:cs typeface="微软雅黑" panose="020B0503020204020204" charset="-122"/>
                <a:sym typeface="汉仪正圆-55W" panose="00020600040101010101" pitchFamily="18" charset="-122"/>
              </a:rPr>
              <a:t> 4 </a:t>
            </a:r>
            <a:r>
              <a:rPr lang="zh-CN" altLang="en-US" sz="1600" dirty="0">
                <a:solidFill>
                  <a:schemeClr val="tx1">
                    <a:lumMod val="85000"/>
                    <a:lumOff val="15000"/>
                  </a:schemeClr>
                </a:solidFill>
                <a:uFillTx/>
                <a:latin typeface="微软雅黑" panose="020B0503020204020204" charset="-122"/>
                <a:ea typeface="汉仪正圆-55W" panose="00020600040101010101" pitchFamily="18" charset="-122"/>
                <a:cs typeface="微软雅黑" panose="020B0503020204020204" charset="-122"/>
                <a:sym typeface="汉仪正圆-55W" panose="00020600040101010101" pitchFamily="18" charset="-122"/>
              </a:rPr>
              <a:t>月</a:t>
            </a:r>
            <a:r>
              <a:rPr lang="en-US" altLang="zh-CN" sz="1600" dirty="0">
                <a:solidFill>
                  <a:schemeClr val="tx1">
                    <a:lumMod val="85000"/>
                    <a:lumOff val="15000"/>
                  </a:schemeClr>
                </a:solidFill>
                <a:uFillTx/>
                <a:latin typeface="微软雅黑" panose="020B0503020204020204" charset="-122"/>
                <a:ea typeface="汉仪正圆-55W" panose="00020600040101010101" pitchFamily="18" charset="-122"/>
                <a:cs typeface="微软雅黑" panose="020B0503020204020204" charset="-122"/>
                <a:sym typeface="汉仪正圆-55W" panose="00020600040101010101" pitchFamily="18" charset="-122"/>
              </a:rPr>
              <a:t> 1 </a:t>
            </a:r>
            <a:r>
              <a:rPr lang="zh-CN" altLang="en-US" sz="1600" dirty="0">
                <a:solidFill>
                  <a:schemeClr val="tx1">
                    <a:lumMod val="85000"/>
                    <a:lumOff val="15000"/>
                  </a:schemeClr>
                </a:solidFill>
                <a:uFillTx/>
                <a:latin typeface="微软雅黑" panose="020B0503020204020204" charset="-122"/>
                <a:ea typeface="汉仪正圆-55W" panose="00020600040101010101" pitchFamily="18" charset="-122"/>
                <a:cs typeface="微软雅黑" panose="020B0503020204020204" charset="-122"/>
                <a:sym typeface="汉仪正圆-55W" panose="00020600040101010101" pitchFamily="18" charset="-122"/>
              </a:rPr>
              <a:t>日起实施</a:t>
            </a:r>
            <a:r>
              <a:rPr lang="en-US" altLang="zh-CN" sz="1600" dirty="0">
                <a:solidFill>
                  <a:schemeClr val="tx1">
                    <a:lumMod val="85000"/>
                    <a:lumOff val="15000"/>
                  </a:schemeClr>
                </a:solidFill>
                <a:uFillTx/>
                <a:latin typeface="微软雅黑" panose="020B0503020204020204" charset="-122"/>
                <a:ea typeface="汉仪正圆-55W" panose="00020600040101010101" pitchFamily="18" charset="-122"/>
                <a:cs typeface="微软雅黑" panose="020B0503020204020204" charset="-122"/>
                <a:sym typeface="汉仪正圆-55W" panose="00020600040101010101" pitchFamily="18" charset="-122"/>
              </a:rPr>
              <a:t> GB/T 50312-2016</a:t>
            </a:r>
            <a:r>
              <a:rPr lang="zh-CN" altLang="en-US" sz="1600" dirty="0">
                <a:solidFill>
                  <a:schemeClr val="tx1">
                    <a:lumMod val="85000"/>
                    <a:lumOff val="15000"/>
                  </a:schemeClr>
                </a:solidFill>
                <a:uFillTx/>
                <a:latin typeface="微软雅黑" panose="020B0503020204020204" charset="-122"/>
                <a:ea typeface="汉仪正圆-55W" panose="00020600040101010101" pitchFamily="18" charset="-122"/>
                <a:cs typeface="微软雅黑" panose="020B0503020204020204" charset="-122"/>
                <a:sym typeface="汉仪正圆-55W" panose="00020600040101010101" pitchFamily="18" charset="-122"/>
              </a:rPr>
              <a:t>《综合布线系统工程验收规范》。</a:t>
            </a:r>
            <a:endParaRPr lang="zh-CN" altLang="en-US" sz="1600" dirty="0">
              <a:solidFill>
                <a:schemeClr val="tx1">
                  <a:lumMod val="85000"/>
                  <a:lumOff val="15000"/>
                </a:schemeClr>
              </a:solidFill>
              <a:uFillTx/>
              <a:latin typeface="微软雅黑" panose="020B0503020204020204" charset="-122"/>
              <a:ea typeface="汉仪正圆-55W" panose="00020600040101010101" pitchFamily="18" charset="-122"/>
              <a:cs typeface="微软雅黑" panose="020B0503020204020204" charset="-122"/>
              <a:sym typeface="汉仪正圆-55W" panose="00020600040101010101" pitchFamily="18" charset="-122"/>
            </a:endParaRPr>
          </a:p>
        </p:txBody>
      </p:sp>
      <p:cxnSp>
        <p:nvCxnSpPr>
          <p:cNvPr id="17" name="直接连接符 16"/>
          <p:cNvCxnSpPr/>
          <p:nvPr>
            <p:custDataLst>
              <p:tags r:id="rId13"/>
            </p:custDataLst>
          </p:nvPr>
        </p:nvCxnSpPr>
        <p:spPr>
          <a:xfrm>
            <a:off x="1317943" y="2551748"/>
            <a:ext cx="9654540" cy="0"/>
          </a:xfrm>
          <a:prstGeom prst="line">
            <a:avLst/>
          </a:prstGeom>
          <a:ln w="9525">
            <a:solidFill>
              <a:schemeClr val="accent1">
                <a:lumMod val="60000"/>
                <a:lumOff val="40000"/>
                <a:alpha val="70000"/>
              </a:schemeClr>
            </a:solidFill>
          </a:ln>
        </p:spPr>
        <p:style>
          <a:lnRef idx="1">
            <a:srgbClr val="376FFF"/>
          </a:lnRef>
          <a:fillRef idx="0">
            <a:srgbClr val="376FFF"/>
          </a:fillRef>
          <a:effectRef idx="0">
            <a:srgbClr val="376FFF"/>
          </a:effectRef>
          <a:fontRef idx="minor">
            <a:srgbClr val="000000"/>
          </a:fontRef>
        </p:style>
      </p:cxnSp>
      <p:cxnSp>
        <p:nvCxnSpPr>
          <p:cNvPr id="20" name="直接连接符 19"/>
          <p:cNvCxnSpPr/>
          <p:nvPr>
            <p:custDataLst>
              <p:tags r:id="rId14"/>
            </p:custDataLst>
          </p:nvPr>
        </p:nvCxnSpPr>
        <p:spPr>
          <a:xfrm>
            <a:off x="1317943" y="3511233"/>
            <a:ext cx="9654540" cy="0"/>
          </a:xfrm>
          <a:prstGeom prst="line">
            <a:avLst/>
          </a:prstGeom>
          <a:ln w="9525">
            <a:solidFill>
              <a:schemeClr val="accent1">
                <a:lumMod val="60000"/>
                <a:lumOff val="40000"/>
                <a:alpha val="70000"/>
              </a:schemeClr>
            </a:solidFill>
          </a:ln>
        </p:spPr>
        <p:style>
          <a:lnRef idx="1">
            <a:srgbClr val="376FFF"/>
          </a:lnRef>
          <a:fillRef idx="0">
            <a:srgbClr val="376FFF"/>
          </a:fillRef>
          <a:effectRef idx="0">
            <a:srgbClr val="376FFF"/>
          </a:effectRef>
          <a:fontRef idx="minor">
            <a:srgbClr val="000000"/>
          </a:fontRef>
        </p:style>
      </p:cxnSp>
      <p:cxnSp>
        <p:nvCxnSpPr>
          <p:cNvPr id="21" name="直接连接符 20"/>
          <p:cNvCxnSpPr/>
          <p:nvPr>
            <p:custDataLst>
              <p:tags r:id="rId15"/>
            </p:custDataLst>
          </p:nvPr>
        </p:nvCxnSpPr>
        <p:spPr>
          <a:xfrm>
            <a:off x="1317943" y="4470718"/>
            <a:ext cx="9654540" cy="0"/>
          </a:xfrm>
          <a:prstGeom prst="line">
            <a:avLst/>
          </a:prstGeom>
          <a:ln w="9525">
            <a:solidFill>
              <a:schemeClr val="accent1">
                <a:lumMod val="60000"/>
                <a:lumOff val="40000"/>
                <a:alpha val="70000"/>
              </a:schemeClr>
            </a:solidFill>
          </a:ln>
        </p:spPr>
        <p:style>
          <a:lnRef idx="1">
            <a:srgbClr val="376FFF"/>
          </a:lnRef>
          <a:fillRef idx="0">
            <a:srgbClr val="376FFF"/>
          </a:fillRef>
          <a:effectRef idx="0">
            <a:srgbClr val="376FFF"/>
          </a:effectRef>
          <a:fontRef idx="minor">
            <a:srgbClr val="000000"/>
          </a:fontRef>
        </p:style>
      </p:cxnSp>
      <p:cxnSp>
        <p:nvCxnSpPr>
          <p:cNvPr id="22" name="直接连接符 21"/>
          <p:cNvCxnSpPr/>
          <p:nvPr>
            <p:custDataLst>
              <p:tags r:id="rId16"/>
            </p:custDataLst>
          </p:nvPr>
        </p:nvCxnSpPr>
        <p:spPr>
          <a:xfrm>
            <a:off x="1317943" y="5430203"/>
            <a:ext cx="9654540" cy="0"/>
          </a:xfrm>
          <a:prstGeom prst="line">
            <a:avLst/>
          </a:prstGeom>
          <a:ln w="9525">
            <a:solidFill>
              <a:schemeClr val="accent1">
                <a:lumMod val="60000"/>
                <a:lumOff val="40000"/>
                <a:alpha val="70000"/>
              </a:schemeClr>
            </a:solidFill>
          </a:ln>
        </p:spPr>
        <p:style>
          <a:lnRef idx="1">
            <a:srgbClr val="376FFF"/>
          </a:lnRef>
          <a:fillRef idx="0">
            <a:srgbClr val="376FFF"/>
          </a:fillRef>
          <a:effectRef idx="0">
            <a:srgbClr val="376FFF"/>
          </a:effectRef>
          <a:fontRef idx="minor">
            <a:srgbClr val="000000"/>
          </a:fontRef>
        </p:style>
      </p:cxn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pageCurlDouble"/>
      </p:transition>
    </mc:Choice>
    <mc:Fallback>
      <p:transition spd="slow" advTm="0">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1" name="组合 30"/>
          <p:cNvGrpSpPr/>
          <p:nvPr/>
        </p:nvGrpSpPr>
        <p:grpSpPr>
          <a:xfrm>
            <a:off x="619462" y="610392"/>
            <a:ext cx="10580901" cy="3153860"/>
            <a:chOff x="946487" y="525937"/>
            <a:chExt cx="10580901" cy="3153860"/>
          </a:xfrm>
        </p:grpSpPr>
        <p:sp>
          <p:nvSpPr>
            <p:cNvPr id="17" name="文本框 16"/>
            <p:cNvSpPr txBox="1"/>
            <p:nvPr/>
          </p:nvSpPr>
          <p:spPr>
            <a:xfrm>
              <a:off x="946487" y="2849852"/>
              <a:ext cx="6368715" cy="829945"/>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defRPr/>
              </a:pPr>
              <a:r>
                <a:rPr kumimoji="0" lang="zh-CN" altLang="en-US" sz="4800" b="0" i="0" u="none" strike="noStrike" kern="1200" cap="none" spc="0" normalizeH="0" baseline="0" noProof="0">
                  <a:ln>
                    <a:noFill/>
                  </a:ln>
                  <a:solidFill>
                    <a:srgbClr val="2374C4"/>
                  </a:solidFill>
                  <a:effectLst/>
                  <a:uLnTx/>
                  <a:uFillTx/>
                  <a:latin typeface="汉仪雅酷黑 85W" panose="020B0904020202020204" pitchFamily="34" charset="-122"/>
                  <a:ea typeface="汉仪雅酷黑 85W" panose="020B0904020202020204" pitchFamily="34" charset="-122"/>
                  <a:cs typeface="+mn-cs"/>
                  <a:sym typeface="汉仪雅酷黑 85W" panose="020B0904020202020204" pitchFamily="34" charset="-122"/>
                </a:rPr>
                <a:t>用绘图软件绘制设计图</a:t>
              </a:r>
              <a:endParaRPr kumimoji="0" lang="zh-CN" altLang="en-US" sz="4800" b="0" i="0" u="none" strike="noStrike" kern="1200" cap="none" spc="0" normalizeH="0" baseline="0" noProof="0">
                <a:ln>
                  <a:noFill/>
                </a:ln>
                <a:solidFill>
                  <a:srgbClr val="2374C4"/>
                </a:solidFill>
                <a:effectLst/>
                <a:uLnTx/>
                <a:uFillTx/>
                <a:latin typeface="汉仪雅酷黑 85W" panose="020B0904020202020204" pitchFamily="34" charset="-122"/>
                <a:ea typeface="汉仪雅酷黑 85W" panose="020B0904020202020204" pitchFamily="34" charset="-122"/>
                <a:cs typeface="+mn-cs"/>
                <a:sym typeface="汉仪雅酷黑 85W" panose="020B0904020202020204" pitchFamily="34" charset="-122"/>
              </a:endParaRPr>
            </a:p>
          </p:txBody>
        </p:sp>
        <p:sp>
          <p:nvSpPr>
            <p:cNvPr id="18" name="矩形: 圆角 17"/>
            <p:cNvSpPr/>
            <p:nvPr/>
          </p:nvSpPr>
          <p:spPr>
            <a:xfrm>
              <a:off x="2960844" y="1899591"/>
              <a:ext cx="2340000" cy="576000"/>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r>
                <a:rPr kumimoji="0" lang="zh-CN" altLang="en-US" sz="3200" b="0" i="0" u="none" strike="noStrike" kern="1200" cap="none" spc="0" normalizeH="0" baseline="0" noProof="0" dirty="0">
                  <a:ln>
                    <a:noFill/>
                  </a:ln>
                  <a:solidFill>
                    <a:srgbClr val="FFFFFF"/>
                  </a:solidFill>
                  <a:effectLst/>
                  <a:uLnTx/>
                  <a:uFillTx/>
                  <a:latin typeface="汉仪雅酷黑 85W" panose="020B0904020202020204" pitchFamily="34" charset="-122"/>
                  <a:ea typeface="汉仪雅酷黑 85W" panose="020B0904020202020204" pitchFamily="34" charset="-122"/>
                  <a:cs typeface="阿里巴巴普惠体 M" panose="00020600040101010101" pitchFamily="18" charset="-122"/>
                  <a:sym typeface="汉仪雅酷黑 85W" panose="020B0904020202020204" pitchFamily="34" charset="-122"/>
                </a:rPr>
                <a:t>任务二</a:t>
              </a:r>
              <a:endParaRPr kumimoji="0" lang="zh-CN" altLang="en-US" sz="3200" b="0" i="0" u="none" strike="noStrike" kern="1200" cap="none" spc="0" normalizeH="0" baseline="0" noProof="0" dirty="0">
                <a:ln>
                  <a:noFill/>
                </a:ln>
                <a:solidFill>
                  <a:srgbClr val="FFFFFF"/>
                </a:solidFill>
                <a:effectLst/>
                <a:uLnTx/>
                <a:uFillTx/>
                <a:latin typeface="汉仪雅酷黑 85W" panose="020B0904020202020204" pitchFamily="34" charset="-122"/>
                <a:ea typeface="汉仪雅酷黑 85W" panose="020B0904020202020204" pitchFamily="34" charset="-122"/>
                <a:cs typeface="阿里巴巴普惠体 M" panose="00020600040101010101" pitchFamily="18" charset="-122"/>
                <a:sym typeface="汉仪雅酷黑 85W" panose="020B0904020202020204" pitchFamily="34" charset="-122"/>
              </a:endParaRPr>
            </a:p>
          </p:txBody>
        </p:sp>
        <p:pic>
          <p:nvPicPr>
            <p:cNvPr id="29" name="图形 28"/>
            <p:cNvPicPr>
              <a:picLocks noChangeAspect="1"/>
            </p:cNvPicPr>
            <p:nvPr/>
          </p:nvPicPr>
          <p:blipFill>
            <a:blip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p:blipFill>
          <p:spPr>
            <a:xfrm>
              <a:off x="11200987" y="525937"/>
              <a:ext cx="326401" cy="288000"/>
            </a:xfrm>
            <a:prstGeom prst="rect">
              <a:avLst/>
            </a:prstGeom>
          </p:spPr>
        </p:pic>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peelOff"/>
      </p:transition>
    </mc:Choice>
    <mc:Fallback>
      <p:transition spd="slow" advTm="0">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文本框 18"/>
          <p:cNvSpPr txBox="1"/>
          <p:nvPr/>
        </p:nvSpPr>
        <p:spPr>
          <a:xfrm>
            <a:off x="1675765" y="1414145"/>
            <a:ext cx="9562465" cy="829945"/>
          </a:xfrm>
          <a:prstGeom prst="rect">
            <a:avLst/>
          </a:prstGeom>
          <a:noFill/>
        </p:spPr>
        <p:txBody>
          <a:bodyPr wrap="square">
            <a:spAutoFit/>
          </a:bodyPr>
          <a:lstStyle/>
          <a:p>
            <a:pPr marR="0" lvl="0" indent="0" algn="l" defTabSz="457200" rtl="0" fontAlgn="auto">
              <a:lnSpc>
                <a:spcPct val="150000"/>
              </a:lnSpc>
              <a:spcBef>
                <a:spcPts val="0"/>
              </a:spcBef>
              <a:spcAft>
                <a:spcPts val="0"/>
              </a:spcAft>
              <a:buClrTx/>
              <a:buSzTx/>
              <a:buFontTx/>
              <a:buNone/>
              <a:defRPr/>
            </a:pPr>
            <a:r>
              <a:rPr kumimoji="0" lang="zh-CN" altLang="en-US"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mn-cs"/>
                <a:sym typeface="思源宋体 CN" panose="02020400000000000000" pitchFamily="18" charset="-122"/>
              </a:rPr>
              <a:t>如图</a:t>
            </a:r>
            <a:r>
              <a:rPr kumimoji="0" lang="en-US" altLang="zh-CN"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mn-cs"/>
                <a:sym typeface="思源宋体 CN" panose="02020400000000000000" pitchFamily="18" charset="-122"/>
              </a:rPr>
              <a:t> 1 -2 </a:t>
            </a:r>
            <a:r>
              <a:rPr kumimoji="0" lang="zh-CN" altLang="en-US"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mn-cs"/>
                <a:sym typeface="思源宋体 CN" panose="02020400000000000000" pitchFamily="18" charset="-122"/>
              </a:rPr>
              <a:t>所示是独立单人办公室的两种家具不同摆放的信息点设计图，下面我们用</a:t>
            </a:r>
            <a:r>
              <a:rPr kumimoji="0" lang="en-US" altLang="zh-CN"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mn-cs"/>
                <a:sym typeface="思源宋体 CN" panose="02020400000000000000" pitchFamily="18" charset="-122"/>
              </a:rPr>
              <a:t>Visio </a:t>
            </a:r>
            <a:r>
              <a:rPr kumimoji="0" lang="zh-CN" altLang="en-US"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mn-cs"/>
                <a:sym typeface="思源宋体 CN" panose="02020400000000000000" pitchFamily="18" charset="-122"/>
              </a:rPr>
              <a:t>绘图软件按照左边的办公桌靠墙方式的信息点设计图来进行绘制操作。</a:t>
            </a:r>
            <a:endParaRPr kumimoji="0" lang="zh-CN" altLang="en-US"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mn-cs"/>
              <a:sym typeface="思源宋体 CN" panose="02020400000000000000" pitchFamily="18" charset="-122"/>
            </a:endParaRPr>
          </a:p>
        </p:txBody>
      </p:sp>
      <p:sp>
        <p:nvSpPr>
          <p:cNvPr id="4" name="文本框 3"/>
          <p:cNvSpPr txBox="1"/>
          <p:nvPr/>
        </p:nvSpPr>
        <p:spPr>
          <a:xfrm>
            <a:off x="1675765" y="765810"/>
            <a:ext cx="5400040" cy="553720"/>
          </a:xfrm>
          <a:prstGeom prst="rect">
            <a:avLst/>
          </a:prstGeom>
          <a:noFill/>
        </p:spPr>
        <p:txBody>
          <a:bodyPr wrap="square" lIns="0" tIns="0" rIns="0" bIns="0" rtlCol="0" anchor="ctr" anchorCtr="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3600" b="0" i="0" u="none" strike="noStrike" kern="1200" cap="none" spc="0" normalizeH="0" baseline="0" noProof="0">
                <a:ln>
                  <a:noFill/>
                </a:ln>
                <a:solidFill>
                  <a:srgbClr val="2374C4"/>
                </a:solidFill>
                <a:effectLst/>
                <a:uLnTx/>
                <a:uFillTx/>
                <a:latin typeface="汉仪雅酷黑 85W" panose="020B0904020202020204" pitchFamily="34" charset="-122"/>
                <a:ea typeface="汉仪雅酷黑 85W" panose="020B0904020202020204" pitchFamily="34" charset="-122"/>
                <a:cs typeface="+mn-cs"/>
                <a:sym typeface="汉仪雅酷黑 85W" panose="020B0904020202020204" pitchFamily="34" charset="-122"/>
              </a:rPr>
              <a:t>任务实施</a:t>
            </a:r>
            <a:endParaRPr kumimoji="0" lang="zh-CN" altLang="en-US" sz="3600" b="0" i="0" u="none" strike="noStrike" kern="1200" cap="none" spc="0" normalizeH="0" baseline="0" noProof="0">
              <a:ln>
                <a:noFill/>
              </a:ln>
              <a:solidFill>
                <a:srgbClr val="2374C4"/>
              </a:solidFill>
              <a:effectLst/>
              <a:uLnTx/>
              <a:uFillTx/>
              <a:latin typeface="汉仪雅酷黑 85W" panose="020B0904020202020204" pitchFamily="34" charset="-122"/>
              <a:ea typeface="汉仪雅酷黑 85W" panose="020B0904020202020204" pitchFamily="34" charset="-122"/>
              <a:cs typeface="+mn-cs"/>
              <a:sym typeface="汉仪雅酷黑 85W" panose="020B0904020202020204" pitchFamily="34" charset="-122"/>
            </a:endParaRPr>
          </a:p>
        </p:txBody>
      </p:sp>
      <p:pic>
        <p:nvPicPr>
          <p:cNvPr id="2" name="图片 1"/>
          <p:cNvPicPr>
            <a:picLocks noChangeAspect="1"/>
          </p:cNvPicPr>
          <p:nvPr/>
        </p:nvPicPr>
        <p:blipFill>
          <a:blip r:embed="rId1"/>
          <a:stretch>
            <a:fillRect/>
          </a:stretch>
        </p:blipFill>
        <p:spPr>
          <a:xfrm>
            <a:off x="2897505" y="2244090"/>
            <a:ext cx="5545455" cy="3524250"/>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pageCurlDoubl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down)">
                                      <p:cBhvr>
                                        <p:cTn id="7"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文本框 18"/>
          <p:cNvSpPr txBox="1"/>
          <p:nvPr/>
        </p:nvSpPr>
        <p:spPr>
          <a:xfrm>
            <a:off x="1675765" y="1414145"/>
            <a:ext cx="9562465" cy="829945"/>
          </a:xfrm>
          <a:prstGeom prst="rect">
            <a:avLst/>
          </a:prstGeom>
          <a:noFill/>
        </p:spPr>
        <p:txBody>
          <a:bodyPr wrap="square">
            <a:spAutoFit/>
          </a:bodyPr>
          <a:lstStyle/>
          <a:p>
            <a:pPr marR="0" lvl="0" indent="0" algn="l" defTabSz="457200" rtl="0" fontAlgn="auto">
              <a:lnSpc>
                <a:spcPct val="150000"/>
              </a:lnSpc>
              <a:spcBef>
                <a:spcPts val="0"/>
              </a:spcBef>
              <a:spcAft>
                <a:spcPts val="0"/>
              </a:spcAft>
              <a:buClrTx/>
              <a:buSzTx/>
              <a:buFontTx/>
              <a:buNone/>
              <a:defRPr/>
            </a:pPr>
            <a:r>
              <a:rPr kumimoji="0" lang="zh-CN" altLang="en-US"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mn-cs"/>
                <a:sym typeface="思源宋体 CN" panose="02020400000000000000" pitchFamily="18" charset="-122"/>
              </a:rPr>
              <a:t>（</a:t>
            </a:r>
            <a:r>
              <a:rPr kumimoji="0" lang="en-US" altLang="zh-CN"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mn-cs"/>
                <a:sym typeface="思源宋体 CN" panose="02020400000000000000" pitchFamily="18" charset="-122"/>
              </a:rPr>
              <a:t>1</a:t>
            </a:r>
            <a:r>
              <a:rPr kumimoji="0" lang="zh-CN" altLang="en-US"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mn-cs"/>
                <a:sym typeface="思源宋体 CN" panose="02020400000000000000" pitchFamily="18" charset="-122"/>
              </a:rPr>
              <a:t>）运行</a:t>
            </a:r>
            <a:r>
              <a:rPr kumimoji="0" lang="en-US" altLang="zh-CN"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mn-cs"/>
                <a:sym typeface="思源宋体 CN" panose="02020400000000000000" pitchFamily="18" charset="-122"/>
              </a:rPr>
              <a:t> Visio </a:t>
            </a:r>
            <a:r>
              <a:rPr kumimoji="0" lang="zh-CN" altLang="en-US"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mn-cs"/>
                <a:sym typeface="思源宋体 CN" panose="02020400000000000000" pitchFamily="18" charset="-122"/>
              </a:rPr>
              <a:t>软件，会出现</a:t>
            </a:r>
            <a:r>
              <a:rPr kumimoji="0" lang="en-US" altLang="zh-CN"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mn-cs"/>
                <a:sym typeface="思源宋体 CN" panose="02020400000000000000" pitchFamily="18" charset="-122"/>
              </a:rPr>
              <a:t>“</a:t>
            </a:r>
            <a:r>
              <a:rPr kumimoji="0" lang="zh-CN" altLang="en-US"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mn-cs"/>
                <a:sym typeface="思源宋体 CN" panose="02020400000000000000" pitchFamily="18" charset="-122"/>
              </a:rPr>
              <a:t>开始</a:t>
            </a:r>
            <a:r>
              <a:rPr kumimoji="0" lang="en-US" altLang="zh-CN"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mn-cs"/>
                <a:sym typeface="思源宋体 CN" panose="02020400000000000000" pitchFamily="18" charset="-122"/>
              </a:rPr>
              <a:t>”</a:t>
            </a:r>
            <a:r>
              <a:rPr kumimoji="0" lang="zh-CN" altLang="en-US"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mn-cs"/>
                <a:sym typeface="思源宋体 CN" panose="02020400000000000000" pitchFamily="18" charset="-122"/>
              </a:rPr>
              <a:t>选项卡，在右侧的窗口中选择</a:t>
            </a:r>
            <a:r>
              <a:rPr kumimoji="0" lang="en-US" altLang="zh-CN"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mn-cs"/>
                <a:sym typeface="思源宋体 CN" panose="02020400000000000000" pitchFamily="18" charset="-122"/>
              </a:rPr>
              <a:t>“</a:t>
            </a:r>
            <a:r>
              <a:rPr kumimoji="0" lang="zh-CN" altLang="en-US"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mn-cs"/>
                <a:sym typeface="思源宋体 CN" panose="02020400000000000000" pitchFamily="18" charset="-122"/>
              </a:rPr>
              <a:t>新建</a:t>
            </a:r>
            <a:r>
              <a:rPr kumimoji="0" lang="en-US" altLang="zh-CN"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mn-cs"/>
                <a:sym typeface="思源宋体 CN" panose="02020400000000000000" pitchFamily="18" charset="-122"/>
              </a:rPr>
              <a:t>”</a:t>
            </a:r>
            <a:r>
              <a:rPr kumimoji="0" lang="zh-CN" altLang="en-US"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mn-cs"/>
                <a:sym typeface="思源宋体 CN" panose="02020400000000000000" pitchFamily="18" charset="-122"/>
              </a:rPr>
              <a:t>中的</a:t>
            </a:r>
            <a:r>
              <a:rPr kumimoji="0" lang="en-US" altLang="zh-CN"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mn-cs"/>
                <a:sym typeface="思源宋体 CN" panose="02020400000000000000" pitchFamily="18" charset="-122"/>
              </a:rPr>
              <a:t>“</a:t>
            </a:r>
            <a:r>
              <a:rPr kumimoji="0" lang="zh-CN" altLang="en-US"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mn-cs"/>
                <a:sym typeface="思源宋体 CN" panose="02020400000000000000" pitchFamily="18" charset="-122"/>
              </a:rPr>
              <a:t>办公室布局</a:t>
            </a:r>
            <a:r>
              <a:rPr kumimoji="0" lang="en-US" altLang="zh-CN"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mn-cs"/>
                <a:sym typeface="思源宋体 CN" panose="02020400000000000000" pitchFamily="18" charset="-122"/>
              </a:rPr>
              <a:t>”</a:t>
            </a:r>
            <a:r>
              <a:rPr kumimoji="0" lang="zh-CN" altLang="en-US"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mn-cs"/>
                <a:sym typeface="思源宋体 CN" panose="02020400000000000000" pitchFamily="18" charset="-122"/>
              </a:rPr>
              <a:t>选项，如图</a:t>
            </a:r>
            <a:r>
              <a:rPr kumimoji="0" lang="en-US" altLang="zh-CN"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mn-cs"/>
                <a:sym typeface="思源宋体 CN" panose="02020400000000000000" pitchFamily="18" charset="-122"/>
              </a:rPr>
              <a:t> 1- 3 </a:t>
            </a:r>
            <a:r>
              <a:rPr kumimoji="0" lang="zh-CN" altLang="en-US"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mn-cs"/>
                <a:sym typeface="思源宋体 CN" panose="02020400000000000000" pitchFamily="18" charset="-122"/>
              </a:rPr>
              <a:t>所示，然后在弹出的办公室布局窗口中点击</a:t>
            </a:r>
            <a:r>
              <a:rPr kumimoji="0" lang="en-US" altLang="zh-CN"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mn-cs"/>
                <a:sym typeface="思源宋体 CN" panose="02020400000000000000" pitchFamily="18" charset="-122"/>
              </a:rPr>
              <a:t>“</a:t>
            </a:r>
            <a:r>
              <a:rPr kumimoji="0" lang="zh-CN" altLang="en-US"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mn-cs"/>
                <a:sym typeface="思源宋体 CN" panose="02020400000000000000" pitchFamily="18" charset="-122"/>
              </a:rPr>
              <a:t>创建</a:t>
            </a:r>
            <a:r>
              <a:rPr kumimoji="0" lang="en-US" altLang="zh-CN"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mn-cs"/>
                <a:sym typeface="思源宋体 CN" panose="02020400000000000000" pitchFamily="18" charset="-122"/>
              </a:rPr>
              <a:t>”</a:t>
            </a:r>
            <a:r>
              <a:rPr kumimoji="0" lang="zh-CN" altLang="en-US"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mn-cs"/>
                <a:sym typeface="思源宋体 CN" panose="02020400000000000000" pitchFamily="18" charset="-122"/>
              </a:rPr>
              <a:t>，即可进入新建的绘图文档。</a:t>
            </a:r>
            <a:endParaRPr kumimoji="0" lang="zh-CN" altLang="en-US"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mn-cs"/>
              <a:sym typeface="思源宋体 CN" panose="02020400000000000000" pitchFamily="18" charset="-122"/>
            </a:endParaRPr>
          </a:p>
        </p:txBody>
      </p:sp>
      <p:sp>
        <p:nvSpPr>
          <p:cNvPr id="4" name="文本框 3"/>
          <p:cNvSpPr txBox="1"/>
          <p:nvPr/>
        </p:nvSpPr>
        <p:spPr>
          <a:xfrm>
            <a:off x="1675765" y="765810"/>
            <a:ext cx="5400040" cy="553720"/>
          </a:xfrm>
          <a:prstGeom prst="rect">
            <a:avLst/>
          </a:prstGeom>
          <a:noFill/>
        </p:spPr>
        <p:txBody>
          <a:bodyPr wrap="square" lIns="0" tIns="0" rIns="0" bIns="0" rtlCol="0" anchor="ctr" anchorCtr="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3600" b="0" i="0" u="none" strike="noStrike" kern="1200" cap="none" spc="0" normalizeH="0" baseline="0" noProof="0">
                <a:ln>
                  <a:noFill/>
                </a:ln>
                <a:solidFill>
                  <a:srgbClr val="2374C4"/>
                </a:solidFill>
                <a:effectLst/>
                <a:uLnTx/>
                <a:uFillTx/>
                <a:latin typeface="汉仪雅酷黑 85W" panose="020B0904020202020204" pitchFamily="34" charset="-122"/>
                <a:ea typeface="汉仪雅酷黑 85W" panose="020B0904020202020204" pitchFamily="34" charset="-122"/>
                <a:cs typeface="+mn-cs"/>
                <a:sym typeface="汉仪雅酷黑 85W" panose="020B0904020202020204" pitchFamily="34" charset="-122"/>
              </a:rPr>
              <a:t>任务实施</a:t>
            </a:r>
            <a:endParaRPr kumimoji="0" lang="zh-CN" altLang="en-US" sz="3600" b="0" i="0" u="none" strike="noStrike" kern="1200" cap="none" spc="0" normalizeH="0" baseline="0" noProof="0">
              <a:ln>
                <a:noFill/>
              </a:ln>
              <a:solidFill>
                <a:srgbClr val="2374C4"/>
              </a:solidFill>
              <a:effectLst/>
              <a:uLnTx/>
              <a:uFillTx/>
              <a:latin typeface="汉仪雅酷黑 85W" panose="020B0904020202020204" pitchFamily="34" charset="-122"/>
              <a:ea typeface="汉仪雅酷黑 85W" panose="020B0904020202020204" pitchFamily="34" charset="-122"/>
              <a:cs typeface="+mn-cs"/>
              <a:sym typeface="汉仪雅酷黑 85W" panose="020B0904020202020204" pitchFamily="34" charset="-122"/>
            </a:endParaRPr>
          </a:p>
        </p:txBody>
      </p:sp>
      <p:pic>
        <p:nvPicPr>
          <p:cNvPr id="3" name="图片 2"/>
          <p:cNvPicPr>
            <a:picLocks noChangeAspect="1"/>
          </p:cNvPicPr>
          <p:nvPr/>
        </p:nvPicPr>
        <p:blipFill>
          <a:blip r:embed="rId1"/>
          <a:stretch>
            <a:fillRect/>
          </a:stretch>
        </p:blipFill>
        <p:spPr>
          <a:xfrm>
            <a:off x="3074035" y="2338705"/>
            <a:ext cx="5238750" cy="3913505"/>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pageCurlDoubl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down)">
                                      <p:cBhvr>
                                        <p:cTn id="7"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文本框 18"/>
          <p:cNvSpPr txBox="1"/>
          <p:nvPr/>
        </p:nvSpPr>
        <p:spPr>
          <a:xfrm>
            <a:off x="1675765" y="1414145"/>
            <a:ext cx="9562465" cy="460375"/>
          </a:xfrm>
          <a:prstGeom prst="rect">
            <a:avLst/>
          </a:prstGeom>
          <a:noFill/>
        </p:spPr>
        <p:txBody>
          <a:bodyPr wrap="square">
            <a:spAutoFit/>
          </a:bodyPr>
          <a:lstStyle/>
          <a:p>
            <a:pPr marR="0" lvl="0" indent="0" algn="l" defTabSz="457200" rtl="0" fontAlgn="auto">
              <a:lnSpc>
                <a:spcPct val="150000"/>
              </a:lnSpc>
              <a:spcBef>
                <a:spcPts val="0"/>
              </a:spcBef>
              <a:spcAft>
                <a:spcPts val="0"/>
              </a:spcAft>
              <a:buClrTx/>
              <a:buSzTx/>
              <a:buFontTx/>
              <a:buNone/>
              <a:defRPr/>
            </a:pPr>
            <a:r>
              <a:rPr kumimoji="0" lang="zh-CN" altLang="en-US"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mn-cs"/>
                <a:sym typeface="思源宋体 CN" panose="02020400000000000000" pitchFamily="18" charset="-122"/>
              </a:rPr>
              <a:t>（</a:t>
            </a:r>
            <a:r>
              <a:rPr kumimoji="0" lang="en-US" altLang="zh-CN"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mn-cs"/>
                <a:sym typeface="思源宋体 CN" panose="02020400000000000000" pitchFamily="18" charset="-122"/>
              </a:rPr>
              <a:t>2</a:t>
            </a:r>
            <a:r>
              <a:rPr kumimoji="0" lang="zh-CN" altLang="en-US"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mn-cs"/>
                <a:sym typeface="思源宋体 CN" panose="02020400000000000000" pitchFamily="18" charset="-122"/>
              </a:rPr>
              <a:t>）软件窗口左侧会自动加载与办公室布局相关的形状组件库，如图</a:t>
            </a:r>
            <a:r>
              <a:rPr kumimoji="0" lang="en-US" altLang="zh-CN"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mn-cs"/>
                <a:sym typeface="思源宋体 CN" panose="02020400000000000000" pitchFamily="18" charset="-122"/>
              </a:rPr>
              <a:t> 1 -4 </a:t>
            </a:r>
            <a:r>
              <a:rPr kumimoji="0" lang="zh-CN" altLang="en-US"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mn-cs"/>
                <a:sym typeface="思源宋体 CN" panose="02020400000000000000" pitchFamily="18" charset="-122"/>
              </a:rPr>
              <a:t>所示。</a:t>
            </a:r>
            <a:endParaRPr kumimoji="0" lang="zh-CN" altLang="en-US"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mn-cs"/>
              <a:sym typeface="思源宋体 CN" panose="02020400000000000000" pitchFamily="18" charset="-122"/>
            </a:endParaRPr>
          </a:p>
        </p:txBody>
      </p:sp>
      <p:sp>
        <p:nvSpPr>
          <p:cNvPr id="4" name="文本框 3"/>
          <p:cNvSpPr txBox="1"/>
          <p:nvPr/>
        </p:nvSpPr>
        <p:spPr>
          <a:xfrm>
            <a:off x="1675765" y="765810"/>
            <a:ext cx="5400040" cy="553720"/>
          </a:xfrm>
          <a:prstGeom prst="rect">
            <a:avLst/>
          </a:prstGeom>
          <a:noFill/>
        </p:spPr>
        <p:txBody>
          <a:bodyPr wrap="square" lIns="0" tIns="0" rIns="0" bIns="0" rtlCol="0" anchor="ctr" anchorCtr="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3600" b="0" i="0" u="none" strike="noStrike" kern="1200" cap="none" spc="0" normalizeH="0" baseline="0" noProof="0">
                <a:ln>
                  <a:noFill/>
                </a:ln>
                <a:solidFill>
                  <a:srgbClr val="2374C4"/>
                </a:solidFill>
                <a:effectLst/>
                <a:uLnTx/>
                <a:uFillTx/>
                <a:latin typeface="汉仪雅酷黑 85W" panose="020B0904020202020204" pitchFamily="34" charset="-122"/>
                <a:ea typeface="汉仪雅酷黑 85W" panose="020B0904020202020204" pitchFamily="34" charset="-122"/>
                <a:cs typeface="+mn-cs"/>
                <a:sym typeface="汉仪雅酷黑 85W" panose="020B0904020202020204" pitchFamily="34" charset="-122"/>
              </a:rPr>
              <a:t>任务实施</a:t>
            </a:r>
            <a:endParaRPr kumimoji="0" lang="zh-CN" altLang="en-US" sz="3600" b="0" i="0" u="none" strike="noStrike" kern="1200" cap="none" spc="0" normalizeH="0" baseline="0" noProof="0">
              <a:ln>
                <a:noFill/>
              </a:ln>
              <a:solidFill>
                <a:srgbClr val="2374C4"/>
              </a:solidFill>
              <a:effectLst/>
              <a:uLnTx/>
              <a:uFillTx/>
              <a:latin typeface="汉仪雅酷黑 85W" panose="020B0904020202020204" pitchFamily="34" charset="-122"/>
              <a:ea typeface="汉仪雅酷黑 85W" panose="020B0904020202020204" pitchFamily="34" charset="-122"/>
              <a:cs typeface="+mn-cs"/>
              <a:sym typeface="汉仪雅酷黑 85W" panose="020B0904020202020204" pitchFamily="34" charset="-122"/>
            </a:endParaRPr>
          </a:p>
        </p:txBody>
      </p:sp>
      <p:pic>
        <p:nvPicPr>
          <p:cNvPr id="2" name="图片 1"/>
          <p:cNvPicPr>
            <a:picLocks noChangeAspect="1"/>
          </p:cNvPicPr>
          <p:nvPr/>
        </p:nvPicPr>
        <p:blipFill>
          <a:blip r:embed="rId1"/>
          <a:stretch>
            <a:fillRect/>
          </a:stretch>
        </p:blipFill>
        <p:spPr>
          <a:xfrm>
            <a:off x="2245995" y="1969135"/>
            <a:ext cx="6473825" cy="4086225"/>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pageCurlDoubl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down)">
                                      <p:cBhvr>
                                        <p:cTn id="7"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627505" y="797560"/>
            <a:ext cx="7065010" cy="5262245"/>
          </a:xfrm>
          <a:prstGeom prst="rect">
            <a:avLst/>
          </a:prstGeom>
          <a:noFill/>
        </p:spPr>
        <p:txBody>
          <a:bodyPr wrap="square" rtlCol="0" anchor="t">
            <a:spAutoFit/>
          </a:bodyPr>
          <a:lstStyle/>
          <a:p>
            <a:pPr marR="0" lvl="0" indent="406400" algn="just" defTabSz="457200" rtl="0" fontAlgn="auto">
              <a:lnSpc>
                <a:spcPct val="150000"/>
              </a:lnSpc>
              <a:spcBef>
                <a:spcPts val="0"/>
              </a:spcBef>
              <a:spcAft>
                <a:spcPts val="0"/>
              </a:spcAft>
              <a:buClrTx/>
              <a:buSzTx/>
              <a:buFontTx/>
              <a:buNone/>
              <a:defRPr/>
              <a:extLst>
                <a:ext uri="{35155182-B16C-46BC-9424-99874614C6A1}">
                  <wpsdc:indentchars xmlns:wpsdc="http://www.wps.cn/officeDocument/2017/drawingmlCustomData" val="200" checksum="1740828767"/>
                </a:ext>
              </a:extLst>
            </a:pPr>
            <a:r>
              <a:rPr kumimoji="0" lang="zh-CN" altLang="en-US"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sym typeface="思源宋体 CN" panose="02020400000000000000" pitchFamily="18" charset="-122"/>
              </a:rPr>
              <a:t>现今，我们生活在一个信息化时代，人们的生活离开计算机网络系统已经是无法想象的事情。现代建筑物，常常需要将计算机技术、通信技术、信息技术和办公环境集成在一起，实现信息和资源共享，提供迅捷的通信和完善的安全保障，这就是智能大厦，而这一切的基础就是综合布线。</a:t>
            </a:r>
            <a:endParaRPr kumimoji="0" lang="zh-CN" altLang="en-US"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sym typeface="思源宋体 CN" panose="02020400000000000000" pitchFamily="18" charset="-122"/>
            </a:endParaRPr>
          </a:p>
          <a:p>
            <a:pPr marR="0" lvl="0" indent="406400" algn="just" defTabSz="457200" rtl="0" fontAlgn="auto">
              <a:lnSpc>
                <a:spcPct val="150000"/>
              </a:lnSpc>
              <a:spcBef>
                <a:spcPts val="0"/>
              </a:spcBef>
              <a:spcAft>
                <a:spcPts val="0"/>
              </a:spcAft>
              <a:buClrTx/>
              <a:buSzTx/>
              <a:buFontTx/>
              <a:buNone/>
              <a:defRPr/>
              <a:extLst>
                <a:ext uri="{35155182-B16C-46BC-9424-99874614C6A1}">
                  <wpsdc:indentchars xmlns:wpsdc="http://www.wps.cn/officeDocument/2017/drawingmlCustomData" val="200" checksum="1740828767"/>
                </a:ext>
              </a:extLst>
            </a:pPr>
            <a:r>
              <a:rPr kumimoji="0" lang="zh-CN" altLang="en-US"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sym typeface="思源宋体 CN" panose="02020400000000000000" pitchFamily="18" charset="-122"/>
              </a:rPr>
              <a:t>网络综合布线是一门新发展起来的工程技术，它涉及许多理论和技术问题，是一个多学科交叉的新领域。综合布线系统自问世以来已经历了几十年的历史，这期间，随着信息技术的发展，布线技术也在不断变化，与之相适应的布线系统相关标准也在不断推陈出新，各国际标准化组织都在努力制定更新的标准以满足技术和市场的需求，中国综合布线国家标准在</a:t>
            </a:r>
            <a:r>
              <a:rPr kumimoji="0" lang="en-US" altLang="zh-CN"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sym typeface="思源宋体 CN" panose="02020400000000000000" pitchFamily="18" charset="-122"/>
              </a:rPr>
              <a:t>2007 </a:t>
            </a:r>
            <a:r>
              <a:rPr kumimoji="0" lang="zh-CN" altLang="en-US"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sym typeface="思源宋体 CN" panose="02020400000000000000" pitchFamily="18" charset="-122"/>
              </a:rPr>
              <a:t>年</a:t>
            </a:r>
            <a:r>
              <a:rPr kumimoji="0" lang="en-US" altLang="zh-CN"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sym typeface="思源宋体 CN" panose="02020400000000000000" pitchFamily="18" charset="-122"/>
              </a:rPr>
              <a:t> 4 </a:t>
            </a:r>
            <a:r>
              <a:rPr kumimoji="0" lang="zh-CN" altLang="en-US"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sym typeface="思源宋体 CN" panose="02020400000000000000" pitchFamily="18" charset="-122"/>
              </a:rPr>
              <a:t>月</a:t>
            </a:r>
            <a:r>
              <a:rPr kumimoji="0" lang="en-US" altLang="zh-CN"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sym typeface="思源宋体 CN" panose="02020400000000000000" pitchFamily="18" charset="-122"/>
              </a:rPr>
              <a:t> 6 </a:t>
            </a:r>
            <a:r>
              <a:rPr kumimoji="0" lang="zh-CN" altLang="en-US"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sym typeface="思源宋体 CN" panose="02020400000000000000" pitchFamily="18" charset="-122"/>
              </a:rPr>
              <a:t>日正式颁布，</a:t>
            </a:r>
            <a:r>
              <a:rPr kumimoji="0" lang="en-US" altLang="zh-CN"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sym typeface="思源宋体 CN" panose="02020400000000000000" pitchFamily="18" charset="-122"/>
              </a:rPr>
              <a:t>2016 </a:t>
            </a:r>
            <a:r>
              <a:rPr kumimoji="0" lang="zh-CN" altLang="en-US"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sym typeface="思源宋体 CN" panose="02020400000000000000" pitchFamily="18" charset="-122"/>
              </a:rPr>
              <a:t>年进行了修订。有了标准，就有了依据，对于综合布线产品的设计、制造、安装和维护具有十分重要的作用。综合布线系统在设计的过程中必须要根据实际情况完成工程图纸的绘制，网络拓扑图和信息点设计图是网络综合布线设计中不可缺少的内容，绘制清晰标准的施工图纸是综合布线工程设计的一个重要内容。</a:t>
            </a:r>
            <a:endParaRPr kumimoji="0" lang="zh-CN" altLang="en-US"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sym typeface="思源宋体 CN" panose="02020400000000000000" pitchFamily="18" charset="-122"/>
            </a:endParaRPr>
          </a:p>
        </p:txBody>
      </p:sp>
      <p:pic>
        <p:nvPicPr>
          <p:cNvPr id="8" name="图片 7" descr="C:/Users/BT01/Desktop/downloaded-image.pngdownloaded-image"/>
          <p:cNvPicPr>
            <a:picLocks noChangeAspect="1"/>
          </p:cNvPicPr>
          <p:nvPr/>
        </p:nvPicPr>
        <p:blipFill>
          <a:blip r:embed="rId1"/>
          <a:srcRect l="6676" r="6676"/>
          <a:stretch>
            <a:fillRect/>
          </a:stretch>
        </p:blipFill>
        <p:spPr>
          <a:xfrm>
            <a:off x="8918443" y="1749926"/>
            <a:ext cx="2523065" cy="2911618"/>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0">
        <p15:prstTrans prst="fallOver"/>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文本框 18"/>
          <p:cNvSpPr txBox="1"/>
          <p:nvPr/>
        </p:nvSpPr>
        <p:spPr>
          <a:xfrm>
            <a:off x="1162050" y="1414145"/>
            <a:ext cx="10076180" cy="1198880"/>
          </a:xfrm>
          <a:prstGeom prst="rect">
            <a:avLst/>
          </a:prstGeom>
          <a:noFill/>
        </p:spPr>
        <p:txBody>
          <a:bodyPr wrap="square">
            <a:spAutoFit/>
          </a:bodyPr>
          <a:lstStyle/>
          <a:p>
            <a:pPr marR="0" lvl="0" indent="0" algn="l" defTabSz="457200" rtl="0" fontAlgn="auto">
              <a:lnSpc>
                <a:spcPct val="150000"/>
              </a:lnSpc>
              <a:spcBef>
                <a:spcPts val="0"/>
              </a:spcBef>
              <a:spcAft>
                <a:spcPts val="0"/>
              </a:spcAft>
              <a:buClrTx/>
              <a:buSzTx/>
              <a:buFontTx/>
              <a:buNone/>
              <a:defRPr/>
            </a:pPr>
            <a:r>
              <a:rPr kumimoji="0" lang="zh-CN" altLang="en-US"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mn-cs"/>
                <a:sym typeface="思源宋体 CN" panose="02020400000000000000" pitchFamily="18" charset="-122"/>
              </a:rPr>
              <a:t>（</a:t>
            </a:r>
            <a:r>
              <a:rPr kumimoji="0" lang="en-US" altLang="zh-CN"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mn-cs"/>
                <a:sym typeface="思源宋体 CN" panose="02020400000000000000" pitchFamily="18" charset="-122"/>
              </a:rPr>
              <a:t>3</a:t>
            </a:r>
            <a:r>
              <a:rPr kumimoji="0" lang="zh-CN" altLang="en-US"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mn-cs"/>
                <a:sym typeface="思源宋体 CN" panose="02020400000000000000" pitchFamily="18" charset="-122"/>
              </a:rPr>
              <a:t>）在左边形状组件库中选择</a:t>
            </a:r>
            <a:r>
              <a:rPr kumimoji="0" lang="en-US" altLang="zh-CN"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mn-cs"/>
                <a:sym typeface="思源宋体 CN" panose="02020400000000000000" pitchFamily="18" charset="-122"/>
              </a:rPr>
              <a:t>“</a:t>
            </a:r>
            <a:r>
              <a:rPr kumimoji="0" lang="zh-CN" altLang="en-US"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mn-cs"/>
                <a:sym typeface="思源宋体 CN" panose="02020400000000000000" pitchFamily="18" charset="-122"/>
              </a:rPr>
              <a:t>墙壁和门窗</a:t>
            </a:r>
            <a:r>
              <a:rPr kumimoji="0" lang="en-US" altLang="zh-CN"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mn-cs"/>
                <a:sym typeface="思源宋体 CN" panose="02020400000000000000" pitchFamily="18" charset="-122"/>
              </a:rPr>
              <a:t>”</a:t>
            </a:r>
            <a:r>
              <a:rPr kumimoji="0" lang="zh-CN" altLang="en-US"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mn-cs"/>
                <a:sym typeface="思源宋体 CN" panose="02020400000000000000" pitchFamily="18" charset="-122"/>
              </a:rPr>
              <a:t>选项，在其中的图形列表中选择</a:t>
            </a:r>
            <a:r>
              <a:rPr kumimoji="0" lang="en-US" altLang="zh-CN"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mn-cs"/>
                <a:sym typeface="思源宋体 CN" panose="02020400000000000000" pitchFamily="18" charset="-122"/>
              </a:rPr>
              <a:t>“</a:t>
            </a:r>
            <a:r>
              <a:rPr kumimoji="0" lang="zh-CN" altLang="en-US"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mn-cs"/>
                <a:sym typeface="思源宋体 CN" panose="02020400000000000000" pitchFamily="18" charset="-122"/>
              </a:rPr>
              <a:t>房间</a:t>
            </a:r>
            <a:r>
              <a:rPr kumimoji="0" lang="en-US" altLang="zh-CN"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mn-cs"/>
                <a:sym typeface="思源宋体 CN" panose="02020400000000000000" pitchFamily="18" charset="-122"/>
              </a:rPr>
              <a:t>”</a:t>
            </a:r>
            <a:r>
              <a:rPr kumimoji="0" lang="zh-CN" altLang="en-US"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mn-cs"/>
                <a:sym typeface="思源宋体 CN" panose="02020400000000000000" pitchFamily="18" charset="-122"/>
              </a:rPr>
              <a:t>图件，按下鼠标左键把房间形状拖放到画布中的相应位置，然后松开鼠标左键，得到一个</a:t>
            </a:r>
            <a:r>
              <a:rPr kumimoji="0" lang="en-US" altLang="zh-CN"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mn-cs"/>
                <a:sym typeface="思源宋体 CN" panose="02020400000000000000" pitchFamily="18" charset="-122"/>
              </a:rPr>
              <a:t>“</a:t>
            </a:r>
            <a:r>
              <a:rPr kumimoji="0" lang="zh-CN" altLang="en-US"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mn-cs"/>
                <a:sym typeface="思源宋体 CN" panose="02020400000000000000" pitchFamily="18" charset="-122"/>
              </a:rPr>
              <a:t>房间</a:t>
            </a:r>
            <a:r>
              <a:rPr kumimoji="0" lang="en-US" altLang="zh-CN"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mn-cs"/>
                <a:sym typeface="思源宋体 CN" panose="02020400000000000000" pitchFamily="18" charset="-122"/>
              </a:rPr>
              <a:t>”</a:t>
            </a:r>
            <a:r>
              <a:rPr kumimoji="0" lang="zh-CN" altLang="en-US"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mn-cs"/>
                <a:sym typeface="思源宋体 CN" panose="02020400000000000000" pitchFamily="18" charset="-122"/>
              </a:rPr>
              <a:t>图形。如图</a:t>
            </a:r>
            <a:r>
              <a:rPr kumimoji="0" lang="en-US" altLang="zh-CN"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mn-cs"/>
                <a:sym typeface="思源宋体 CN" panose="02020400000000000000" pitchFamily="18" charset="-122"/>
              </a:rPr>
              <a:t> 1 -5 </a:t>
            </a:r>
            <a:r>
              <a:rPr kumimoji="0" lang="zh-CN" altLang="en-US"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mn-cs"/>
                <a:sym typeface="思源宋体 CN" panose="02020400000000000000" pitchFamily="18" charset="-122"/>
              </a:rPr>
              <a:t>所示，可以用鼠标拖动图形四周的空心圆点来调整图形大小，</a:t>
            </a:r>
            <a:r>
              <a:rPr kumimoji="0" lang="en-US" altLang="zh-CN"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mn-cs"/>
                <a:sym typeface="思源宋体 CN" panose="02020400000000000000" pitchFamily="18" charset="-122"/>
              </a:rPr>
              <a:t>“</a:t>
            </a:r>
            <a:r>
              <a:rPr kumimoji="0" lang="zh-CN" altLang="en-US"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mn-cs"/>
                <a:sym typeface="思源宋体 CN" panose="02020400000000000000" pitchFamily="18" charset="-122"/>
              </a:rPr>
              <a:t>房间</a:t>
            </a:r>
            <a:r>
              <a:rPr kumimoji="0" lang="en-US" altLang="zh-CN"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mn-cs"/>
                <a:sym typeface="思源宋体 CN" panose="02020400000000000000" pitchFamily="18" charset="-122"/>
              </a:rPr>
              <a:t>”</a:t>
            </a:r>
            <a:r>
              <a:rPr kumimoji="0" lang="zh-CN" altLang="en-US"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mn-cs"/>
                <a:sym typeface="思源宋体 CN" panose="02020400000000000000" pitchFamily="18" charset="-122"/>
              </a:rPr>
              <a:t>图形的左侧和上侧会同步显示房间图形的尺寸</a:t>
            </a:r>
            <a:r>
              <a:rPr kumimoji="0" lang="zh-CN" altLang="en-US"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mn-cs"/>
                <a:sym typeface="思源宋体 CN" panose="02020400000000000000" pitchFamily="18" charset="-122"/>
              </a:rPr>
              <a:t>。</a:t>
            </a:r>
            <a:endParaRPr kumimoji="0" lang="zh-CN" altLang="en-US"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mn-cs"/>
              <a:sym typeface="思源宋体 CN" panose="02020400000000000000" pitchFamily="18" charset="-122"/>
            </a:endParaRPr>
          </a:p>
        </p:txBody>
      </p:sp>
      <p:sp>
        <p:nvSpPr>
          <p:cNvPr id="4" name="文本框 3"/>
          <p:cNvSpPr txBox="1"/>
          <p:nvPr/>
        </p:nvSpPr>
        <p:spPr>
          <a:xfrm>
            <a:off x="1675765" y="765810"/>
            <a:ext cx="5400040" cy="553720"/>
          </a:xfrm>
          <a:prstGeom prst="rect">
            <a:avLst/>
          </a:prstGeom>
          <a:noFill/>
        </p:spPr>
        <p:txBody>
          <a:bodyPr wrap="square" lIns="0" tIns="0" rIns="0" bIns="0" rtlCol="0" anchor="ctr" anchorCtr="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3600" b="0" i="0" u="none" strike="noStrike" kern="1200" cap="none" spc="0" normalizeH="0" baseline="0" noProof="0">
                <a:ln>
                  <a:noFill/>
                </a:ln>
                <a:solidFill>
                  <a:srgbClr val="2374C4"/>
                </a:solidFill>
                <a:effectLst/>
                <a:uLnTx/>
                <a:uFillTx/>
                <a:latin typeface="汉仪雅酷黑 85W" panose="020B0904020202020204" pitchFamily="34" charset="-122"/>
                <a:ea typeface="汉仪雅酷黑 85W" panose="020B0904020202020204" pitchFamily="34" charset="-122"/>
                <a:cs typeface="+mn-cs"/>
                <a:sym typeface="汉仪雅酷黑 85W" panose="020B0904020202020204" pitchFamily="34" charset="-122"/>
              </a:rPr>
              <a:t>任务实施</a:t>
            </a:r>
            <a:endParaRPr kumimoji="0" lang="zh-CN" altLang="en-US" sz="3600" b="0" i="0" u="none" strike="noStrike" kern="1200" cap="none" spc="0" normalizeH="0" baseline="0" noProof="0">
              <a:ln>
                <a:noFill/>
              </a:ln>
              <a:solidFill>
                <a:srgbClr val="2374C4"/>
              </a:solidFill>
              <a:effectLst/>
              <a:uLnTx/>
              <a:uFillTx/>
              <a:latin typeface="汉仪雅酷黑 85W" panose="020B0904020202020204" pitchFamily="34" charset="-122"/>
              <a:ea typeface="汉仪雅酷黑 85W" panose="020B0904020202020204" pitchFamily="34" charset="-122"/>
              <a:cs typeface="+mn-cs"/>
              <a:sym typeface="汉仪雅酷黑 85W" panose="020B0904020202020204" pitchFamily="34" charset="-122"/>
            </a:endParaRPr>
          </a:p>
        </p:txBody>
      </p:sp>
      <p:pic>
        <p:nvPicPr>
          <p:cNvPr id="3" name="图片 2"/>
          <p:cNvPicPr>
            <a:picLocks noChangeAspect="1"/>
          </p:cNvPicPr>
          <p:nvPr/>
        </p:nvPicPr>
        <p:blipFill>
          <a:blip r:embed="rId1"/>
          <a:stretch>
            <a:fillRect/>
          </a:stretch>
        </p:blipFill>
        <p:spPr>
          <a:xfrm>
            <a:off x="2796540" y="2613025"/>
            <a:ext cx="5605145" cy="3569970"/>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pageCurlDoubl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down)">
                                      <p:cBhvr>
                                        <p:cTn id="7"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文本框 18"/>
          <p:cNvSpPr txBox="1"/>
          <p:nvPr/>
        </p:nvSpPr>
        <p:spPr>
          <a:xfrm>
            <a:off x="1162050" y="1414145"/>
            <a:ext cx="10076180" cy="1198880"/>
          </a:xfrm>
          <a:prstGeom prst="rect">
            <a:avLst/>
          </a:prstGeom>
          <a:noFill/>
        </p:spPr>
        <p:txBody>
          <a:bodyPr wrap="square">
            <a:spAutoFit/>
          </a:bodyPr>
          <a:lstStyle/>
          <a:p>
            <a:pPr marR="0" lvl="0" indent="0" algn="l" defTabSz="457200" rtl="0" fontAlgn="auto">
              <a:lnSpc>
                <a:spcPct val="150000"/>
              </a:lnSpc>
              <a:spcBef>
                <a:spcPts val="0"/>
              </a:spcBef>
              <a:spcAft>
                <a:spcPts val="0"/>
              </a:spcAft>
              <a:buClrTx/>
              <a:buSzTx/>
              <a:buFontTx/>
              <a:buNone/>
              <a:defRPr/>
            </a:pPr>
            <a:r>
              <a:rPr kumimoji="0" lang="zh-CN" altLang="en-US"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mn-cs"/>
                <a:sym typeface="思源宋体 CN" panose="02020400000000000000" pitchFamily="18" charset="-122"/>
              </a:rPr>
              <a:t>（</a:t>
            </a:r>
            <a:r>
              <a:rPr kumimoji="0" lang="en-US" altLang="zh-CN"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mn-cs"/>
                <a:sym typeface="思源宋体 CN" panose="02020400000000000000" pitchFamily="18" charset="-122"/>
              </a:rPr>
              <a:t>4</a:t>
            </a:r>
            <a:r>
              <a:rPr kumimoji="0" lang="zh-CN" altLang="en-US"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mn-cs"/>
                <a:sym typeface="思源宋体 CN" panose="02020400000000000000" pitchFamily="18" charset="-122"/>
              </a:rPr>
              <a:t>）选择左边列表中的</a:t>
            </a:r>
            <a:r>
              <a:rPr kumimoji="0" lang="en-US" altLang="zh-CN"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mn-cs"/>
                <a:sym typeface="思源宋体 CN" panose="02020400000000000000" pitchFamily="18" charset="-122"/>
              </a:rPr>
              <a:t>“</a:t>
            </a:r>
            <a:r>
              <a:rPr kumimoji="0" lang="zh-CN" altLang="en-US"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mn-cs"/>
                <a:sym typeface="思源宋体 CN" panose="02020400000000000000" pitchFamily="18" charset="-122"/>
              </a:rPr>
              <a:t>窗户</a:t>
            </a:r>
            <a:r>
              <a:rPr kumimoji="0" lang="en-US" altLang="zh-CN"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mn-cs"/>
                <a:sym typeface="思源宋体 CN" panose="02020400000000000000" pitchFamily="18" charset="-122"/>
              </a:rPr>
              <a:t>”</a:t>
            </a:r>
            <a:r>
              <a:rPr kumimoji="0" lang="zh-CN" altLang="en-US"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mn-cs"/>
                <a:sym typeface="思源宋体 CN" panose="02020400000000000000" pitchFamily="18" charset="-122"/>
              </a:rPr>
              <a:t>图件，把窗户形状拖到画布中房间四周墙壁的相应位置，得到一个</a:t>
            </a:r>
            <a:r>
              <a:rPr kumimoji="0" lang="en-US" altLang="zh-CN"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mn-cs"/>
                <a:sym typeface="思源宋体 CN" panose="02020400000000000000" pitchFamily="18" charset="-122"/>
              </a:rPr>
              <a:t>“</a:t>
            </a:r>
            <a:r>
              <a:rPr kumimoji="0" lang="zh-CN" altLang="en-US"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mn-cs"/>
                <a:sym typeface="思源宋体 CN" panose="02020400000000000000" pitchFamily="18" charset="-122"/>
              </a:rPr>
              <a:t>窗户</a:t>
            </a:r>
            <a:r>
              <a:rPr kumimoji="0" lang="en-US" altLang="zh-CN"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mn-cs"/>
                <a:sym typeface="思源宋体 CN" panose="02020400000000000000" pitchFamily="18" charset="-122"/>
              </a:rPr>
              <a:t>”</a:t>
            </a:r>
            <a:r>
              <a:rPr kumimoji="0" lang="zh-CN" altLang="en-US"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mn-cs"/>
                <a:sym typeface="思源宋体 CN" panose="02020400000000000000" pitchFamily="18" charset="-122"/>
              </a:rPr>
              <a:t>图形。可以拖动两侧的绿色圆点来调整窗户大小，在按下鼠标左键的同时旋转图形顶部的圆圈可以改变图形的摆放方向。如图</a:t>
            </a:r>
            <a:r>
              <a:rPr kumimoji="0" lang="en-US" altLang="zh-CN"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mn-cs"/>
                <a:sym typeface="思源宋体 CN" panose="02020400000000000000" pitchFamily="18" charset="-122"/>
              </a:rPr>
              <a:t> 1 -6 </a:t>
            </a:r>
            <a:r>
              <a:rPr kumimoji="0" lang="zh-CN" altLang="en-US"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mn-cs"/>
                <a:sym typeface="思源宋体 CN" panose="02020400000000000000" pitchFamily="18" charset="-122"/>
              </a:rPr>
              <a:t>所示。</a:t>
            </a:r>
            <a:endParaRPr kumimoji="0" lang="zh-CN" altLang="en-US"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mn-cs"/>
              <a:sym typeface="思源宋体 CN" panose="02020400000000000000" pitchFamily="18" charset="-122"/>
            </a:endParaRPr>
          </a:p>
        </p:txBody>
      </p:sp>
      <p:sp>
        <p:nvSpPr>
          <p:cNvPr id="4" name="文本框 3"/>
          <p:cNvSpPr txBox="1"/>
          <p:nvPr/>
        </p:nvSpPr>
        <p:spPr>
          <a:xfrm>
            <a:off x="1675765" y="765810"/>
            <a:ext cx="5400040" cy="553720"/>
          </a:xfrm>
          <a:prstGeom prst="rect">
            <a:avLst/>
          </a:prstGeom>
          <a:noFill/>
        </p:spPr>
        <p:txBody>
          <a:bodyPr wrap="square" lIns="0" tIns="0" rIns="0" bIns="0" rtlCol="0" anchor="ctr" anchorCtr="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3600" b="0" i="0" u="none" strike="noStrike" kern="1200" cap="none" spc="0" normalizeH="0" baseline="0" noProof="0">
                <a:ln>
                  <a:noFill/>
                </a:ln>
                <a:solidFill>
                  <a:srgbClr val="2374C4"/>
                </a:solidFill>
                <a:effectLst/>
                <a:uLnTx/>
                <a:uFillTx/>
                <a:latin typeface="汉仪雅酷黑 85W" panose="020B0904020202020204" pitchFamily="34" charset="-122"/>
                <a:ea typeface="汉仪雅酷黑 85W" panose="020B0904020202020204" pitchFamily="34" charset="-122"/>
                <a:cs typeface="+mn-cs"/>
                <a:sym typeface="汉仪雅酷黑 85W" panose="020B0904020202020204" pitchFamily="34" charset="-122"/>
              </a:rPr>
              <a:t>任务实施</a:t>
            </a:r>
            <a:endParaRPr kumimoji="0" lang="zh-CN" altLang="en-US" sz="3600" b="0" i="0" u="none" strike="noStrike" kern="1200" cap="none" spc="0" normalizeH="0" baseline="0" noProof="0">
              <a:ln>
                <a:noFill/>
              </a:ln>
              <a:solidFill>
                <a:srgbClr val="2374C4"/>
              </a:solidFill>
              <a:effectLst/>
              <a:uLnTx/>
              <a:uFillTx/>
              <a:latin typeface="汉仪雅酷黑 85W" panose="020B0904020202020204" pitchFamily="34" charset="-122"/>
              <a:ea typeface="汉仪雅酷黑 85W" panose="020B0904020202020204" pitchFamily="34" charset="-122"/>
              <a:cs typeface="+mn-cs"/>
              <a:sym typeface="汉仪雅酷黑 85W" panose="020B0904020202020204" pitchFamily="34" charset="-122"/>
            </a:endParaRPr>
          </a:p>
        </p:txBody>
      </p:sp>
      <p:pic>
        <p:nvPicPr>
          <p:cNvPr id="2" name="图片 1"/>
          <p:cNvPicPr>
            <a:picLocks noChangeAspect="1"/>
          </p:cNvPicPr>
          <p:nvPr/>
        </p:nvPicPr>
        <p:blipFill>
          <a:blip r:embed="rId1"/>
          <a:stretch>
            <a:fillRect/>
          </a:stretch>
        </p:blipFill>
        <p:spPr>
          <a:xfrm>
            <a:off x="2841625" y="2613025"/>
            <a:ext cx="5598795" cy="3561080"/>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pageCurlDoubl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down)">
                                      <p:cBhvr>
                                        <p:cTn id="7"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文本框 18"/>
          <p:cNvSpPr txBox="1"/>
          <p:nvPr/>
        </p:nvSpPr>
        <p:spPr>
          <a:xfrm>
            <a:off x="1162050" y="1414145"/>
            <a:ext cx="10076180" cy="829945"/>
          </a:xfrm>
          <a:prstGeom prst="rect">
            <a:avLst/>
          </a:prstGeom>
          <a:noFill/>
        </p:spPr>
        <p:txBody>
          <a:bodyPr wrap="square">
            <a:spAutoFit/>
          </a:bodyPr>
          <a:lstStyle/>
          <a:p>
            <a:pPr marR="0" lvl="0" indent="0" algn="l" defTabSz="457200" rtl="0" fontAlgn="auto">
              <a:lnSpc>
                <a:spcPct val="150000"/>
              </a:lnSpc>
              <a:spcBef>
                <a:spcPts val="0"/>
              </a:spcBef>
              <a:spcAft>
                <a:spcPts val="0"/>
              </a:spcAft>
              <a:buClrTx/>
              <a:buSzTx/>
              <a:buFontTx/>
              <a:buNone/>
              <a:defRPr/>
            </a:pPr>
            <a:r>
              <a:rPr kumimoji="0" lang="zh-CN" altLang="en-US"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mn-cs"/>
                <a:sym typeface="思源宋体 CN" panose="02020400000000000000" pitchFamily="18" charset="-122"/>
              </a:rPr>
              <a:t>（</a:t>
            </a:r>
            <a:r>
              <a:rPr kumimoji="0" lang="en-US" altLang="zh-CN"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mn-cs"/>
                <a:sym typeface="思源宋体 CN" panose="02020400000000000000" pitchFamily="18" charset="-122"/>
              </a:rPr>
              <a:t>5</a:t>
            </a:r>
            <a:r>
              <a:rPr kumimoji="0" lang="zh-CN" altLang="en-US"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mn-cs"/>
                <a:sym typeface="思源宋体 CN" panose="02020400000000000000" pitchFamily="18" charset="-122"/>
              </a:rPr>
              <a:t>）选择左边列表中的</a:t>
            </a:r>
            <a:r>
              <a:rPr kumimoji="0" lang="en-US" altLang="zh-CN"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mn-cs"/>
                <a:sym typeface="思源宋体 CN" panose="02020400000000000000" pitchFamily="18" charset="-122"/>
              </a:rPr>
              <a:t>“</a:t>
            </a:r>
            <a:r>
              <a:rPr kumimoji="0" lang="zh-CN" altLang="en-US"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mn-cs"/>
                <a:sym typeface="思源宋体 CN" panose="02020400000000000000" pitchFamily="18" charset="-122"/>
              </a:rPr>
              <a:t>门</a:t>
            </a:r>
            <a:r>
              <a:rPr kumimoji="0" lang="en-US" altLang="zh-CN"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mn-cs"/>
                <a:sym typeface="思源宋体 CN" panose="02020400000000000000" pitchFamily="18" charset="-122"/>
              </a:rPr>
              <a:t>”</a:t>
            </a:r>
            <a:r>
              <a:rPr kumimoji="0" lang="zh-CN" altLang="en-US"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mn-cs"/>
                <a:sym typeface="思源宋体 CN" panose="02020400000000000000" pitchFamily="18" charset="-122"/>
              </a:rPr>
              <a:t>图件，把门的形状拖到画布中房间四周墙壁的相应位置，得到一个</a:t>
            </a:r>
            <a:r>
              <a:rPr kumimoji="0" lang="en-US" altLang="zh-CN"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mn-cs"/>
                <a:sym typeface="思源宋体 CN" panose="02020400000000000000" pitchFamily="18" charset="-122"/>
              </a:rPr>
              <a:t>“</a:t>
            </a:r>
            <a:r>
              <a:rPr kumimoji="0" lang="zh-CN" altLang="en-US"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mn-cs"/>
                <a:sym typeface="思源宋体 CN" panose="02020400000000000000" pitchFamily="18" charset="-122"/>
              </a:rPr>
              <a:t>门</a:t>
            </a:r>
            <a:r>
              <a:rPr kumimoji="0" lang="en-US" altLang="zh-CN"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mn-cs"/>
                <a:sym typeface="思源宋体 CN" panose="02020400000000000000" pitchFamily="18" charset="-122"/>
              </a:rPr>
              <a:t>”</a:t>
            </a:r>
            <a:r>
              <a:rPr kumimoji="0" lang="zh-CN" altLang="en-US"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mn-cs"/>
                <a:sym typeface="思源宋体 CN" panose="02020400000000000000" pitchFamily="18" charset="-122"/>
              </a:rPr>
              <a:t>图形。和窗户图形不同的是，门的形状中还有一个黄色圆点，拖动它可以设置门的开合状态。如图</a:t>
            </a:r>
            <a:r>
              <a:rPr kumimoji="0" lang="en-US" altLang="zh-CN"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mn-cs"/>
                <a:sym typeface="思源宋体 CN" panose="02020400000000000000" pitchFamily="18" charset="-122"/>
              </a:rPr>
              <a:t> 1 -7 </a:t>
            </a:r>
            <a:r>
              <a:rPr kumimoji="0" lang="zh-CN" altLang="en-US"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mn-cs"/>
                <a:sym typeface="思源宋体 CN" panose="02020400000000000000" pitchFamily="18" charset="-122"/>
              </a:rPr>
              <a:t>所示。</a:t>
            </a:r>
            <a:endParaRPr kumimoji="0" lang="zh-CN" altLang="en-US"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mn-cs"/>
              <a:sym typeface="思源宋体 CN" panose="02020400000000000000" pitchFamily="18" charset="-122"/>
            </a:endParaRPr>
          </a:p>
        </p:txBody>
      </p:sp>
      <p:sp>
        <p:nvSpPr>
          <p:cNvPr id="4" name="文本框 3"/>
          <p:cNvSpPr txBox="1"/>
          <p:nvPr/>
        </p:nvSpPr>
        <p:spPr>
          <a:xfrm>
            <a:off x="1675765" y="765810"/>
            <a:ext cx="5400040" cy="553720"/>
          </a:xfrm>
          <a:prstGeom prst="rect">
            <a:avLst/>
          </a:prstGeom>
          <a:noFill/>
        </p:spPr>
        <p:txBody>
          <a:bodyPr wrap="square" lIns="0" tIns="0" rIns="0" bIns="0" rtlCol="0" anchor="ctr" anchorCtr="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3600" b="0" i="0" u="none" strike="noStrike" kern="1200" cap="none" spc="0" normalizeH="0" baseline="0" noProof="0">
                <a:ln>
                  <a:noFill/>
                </a:ln>
                <a:solidFill>
                  <a:srgbClr val="2374C4"/>
                </a:solidFill>
                <a:effectLst/>
                <a:uLnTx/>
                <a:uFillTx/>
                <a:latin typeface="汉仪雅酷黑 85W" panose="020B0904020202020204" pitchFamily="34" charset="-122"/>
                <a:ea typeface="汉仪雅酷黑 85W" panose="020B0904020202020204" pitchFamily="34" charset="-122"/>
                <a:cs typeface="+mn-cs"/>
                <a:sym typeface="汉仪雅酷黑 85W" panose="020B0904020202020204" pitchFamily="34" charset="-122"/>
              </a:rPr>
              <a:t>任务实施</a:t>
            </a:r>
            <a:endParaRPr kumimoji="0" lang="zh-CN" altLang="en-US" sz="3600" b="0" i="0" u="none" strike="noStrike" kern="1200" cap="none" spc="0" normalizeH="0" baseline="0" noProof="0">
              <a:ln>
                <a:noFill/>
              </a:ln>
              <a:solidFill>
                <a:srgbClr val="2374C4"/>
              </a:solidFill>
              <a:effectLst/>
              <a:uLnTx/>
              <a:uFillTx/>
              <a:latin typeface="汉仪雅酷黑 85W" panose="020B0904020202020204" pitchFamily="34" charset="-122"/>
              <a:ea typeface="汉仪雅酷黑 85W" panose="020B0904020202020204" pitchFamily="34" charset="-122"/>
              <a:cs typeface="+mn-cs"/>
              <a:sym typeface="汉仪雅酷黑 85W" panose="020B0904020202020204" pitchFamily="34" charset="-122"/>
            </a:endParaRPr>
          </a:p>
        </p:txBody>
      </p:sp>
      <p:pic>
        <p:nvPicPr>
          <p:cNvPr id="3" name="图片 2"/>
          <p:cNvPicPr>
            <a:picLocks noChangeAspect="1"/>
          </p:cNvPicPr>
          <p:nvPr/>
        </p:nvPicPr>
        <p:blipFill>
          <a:blip r:embed="rId1"/>
          <a:stretch>
            <a:fillRect/>
          </a:stretch>
        </p:blipFill>
        <p:spPr>
          <a:xfrm>
            <a:off x="2683510" y="2244090"/>
            <a:ext cx="6299200" cy="3989705"/>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pageCurlDoubl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down)">
                                      <p:cBhvr>
                                        <p:cTn id="7"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文本框 18"/>
          <p:cNvSpPr txBox="1"/>
          <p:nvPr/>
        </p:nvSpPr>
        <p:spPr>
          <a:xfrm>
            <a:off x="1162050" y="1414145"/>
            <a:ext cx="10076180" cy="829945"/>
          </a:xfrm>
          <a:prstGeom prst="rect">
            <a:avLst/>
          </a:prstGeom>
          <a:noFill/>
        </p:spPr>
        <p:txBody>
          <a:bodyPr wrap="square">
            <a:spAutoFit/>
          </a:bodyPr>
          <a:lstStyle/>
          <a:p>
            <a:pPr marR="0" lvl="0" indent="0" algn="l" defTabSz="457200" rtl="0" fontAlgn="auto">
              <a:lnSpc>
                <a:spcPct val="150000"/>
              </a:lnSpc>
              <a:spcBef>
                <a:spcPts val="0"/>
              </a:spcBef>
              <a:spcAft>
                <a:spcPts val="0"/>
              </a:spcAft>
              <a:buClrTx/>
              <a:buSzTx/>
              <a:buFontTx/>
              <a:buNone/>
              <a:defRPr/>
            </a:pPr>
            <a:r>
              <a:rPr kumimoji="0" lang="zh-CN" altLang="en-US"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mn-cs"/>
                <a:sym typeface="思源宋体 CN" panose="02020400000000000000" pitchFamily="18" charset="-122"/>
              </a:rPr>
              <a:t>（</a:t>
            </a:r>
            <a:r>
              <a:rPr kumimoji="0" lang="en-US" altLang="zh-CN"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mn-cs"/>
                <a:sym typeface="思源宋体 CN" panose="02020400000000000000" pitchFamily="18" charset="-122"/>
              </a:rPr>
              <a:t>6</a:t>
            </a:r>
            <a:r>
              <a:rPr kumimoji="0" lang="zh-CN" altLang="en-US"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mn-cs"/>
                <a:sym typeface="思源宋体 CN" panose="02020400000000000000" pitchFamily="18" charset="-122"/>
              </a:rPr>
              <a:t>）用同样的方法在</a:t>
            </a:r>
            <a:r>
              <a:rPr kumimoji="0" lang="en-US" altLang="zh-CN"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mn-cs"/>
                <a:sym typeface="思源宋体 CN" panose="02020400000000000000" pitchFamily="18" charset="-122"/>
              </a:rPr>
              <a:t>“</a:t>
            </a:r>
            <a:r>
              <a:rPr kumimoji="0" lang="zh-CN" altLang="en-US"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mn-cs"/>
                <a:sym typeface="思源宋体 CN" panose="02020400000000000000" pitchFamily="18" charset="-122"/>
              </a:rPr>
              <a:t>办公室家具</a:t>
            </a:r>
            <a:r>
              <a:rPr kumimoji="0" lang="en-US" altLang="zh-CN"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mn-cs"/>
                <a:sym typeface="思源宋体 CN" panose="02020400000000000000" pitchFamily="18" charset="-122"/>
              </a:rPr>
              <a:t>”</a:t>
            </a:r>
            <a:r>
              <a:rPr kumimoji="0" lang="zh-CN" altLang="en-US"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mn-cs"/>
                <a:sym typeface="思源宋体 CN" panose="02020400000000000000" pitchFamily="18" charset="-122"/>
              </a:rPr>
              <a:t>选项中选择相应图件来放置办公桌、沙发、办公椅、储藏柜、船型桌等家具。放置好办公室家具后的布局如图</a:t>
            </a:r>
            <a:r>
              <a:rPr kumimoji="0" lang="en-US" altLang="zh-CN"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mn-cs"/>
                <a:sym typeface="思源宋体 CN" panose="02020400000000000000" pitchFamily="18" charset="-122"/>
              </a:rPr>
              <a:t> 1-8 </a:t>
            </a:r>
            <a:r>
              <a:rPr kumimoji="0" lang="zh-CN" altLang="en-US"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mn-cs"/>
                <a:sym typeface="思源宋体 CN" panose="02020400000000000000" pitchFamily="18" charset="-122"/>
              </a:rPr>
              <a:t>所示。</a:t>
            </a:r>
            <a:endParaRPr kumimoji="0" lang="zh-CN" altLang="en-US"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mn-cs"/>
              <a:sym typeface="思源宋体 CN" panose="02020400000000000000" pitchFamily="18" charset="-122"/>
            </a:endParaRPr>
          </a:p>
        </p:txBody>
      </p:sp>
      <p:sp>
        <p:nvSpPr>
          <p:cNvPr id="4" name="文本框 3"/>
          <p:cNvSpPr txBox="1"/>
          <p:nvPr/>
        </p:nvSpPr>
        <p:spPr>
          <a:xfrm>
            <a:off x="1675765" y="765810"/>
            <a:ext cx="5400040" cy="553720"/>
          </a:xfrm>
          <a:prstGeom prst="rect">
            <a:avLst/>
          </a:prstGeom>
          <a:noFill/>
        </p:spPr>
        <p:txBody>
          <a:bodyPr wrap="square" lIns="0" tIns="0" rIns="0" bIns="0" rtlCol="0" anchor="ctr" anchorCtr="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3600" b="0" i="0" u="none" strike="noStrike" kern="1200" cap="none" spc="0" normalizeH="0" baseline="0" noProof="0">
                <a:ln>
                  <a:noFill/>
                </a:ln>
                <a:solidFill>
                  <a:srgbClr val="2374C4"/>
                </a:solidFill>
                <a:effectLst/>
                <a:uLnTx/>
                <a:uFillTx/>
                <a:latin typeface="汉仪雅酷黑 85W" panose="020B0904020202020204" pitchFamily="34" charset="-122"/>
                <a:ea typeface="汉仪雅酷黑 85W" panose="020B0904020202020204" pitchFamily="34" charset="-122"/>
                <a:cs typeface="+mn-cs"/>
                <a:sym typeface="汉仪雅酷黑 85W" panose="020B0904020202020204" pitchFamily="34" charset="-122"/>
              </a:rPr>
              <a:t>任务实施</a:t>
            </a:r>
            <a:endParaRPr kumimoji="0" lang="zh-CN" altLang="en-US" sz="3600" b="0" i="0" u="none" strike="noStrike" kern="1200" cap="none" spc="0" normalizeH="0" baseline="0" noProof="0">
              <a:ln>
                <a:noFill/>
              </a:ln>
              <a:solidFill>
                <a:srgbClr val="2374C4"/>
              </a:solidFill>
              <a:effectLst/>
              <a:uLnTx/>
              <a:uFillTx/>
              <a:latin typeface="汉仪雅酷黑 85W" panose="020B0904020202020204" pitchFamily="34" charset="-122"/>
              <a:ea typeface="汉仪雅酷黑 85W" panose="020B0904020202020204" pitchFamily="34" charset="-122"/>
              <a:cs typeface="+mn-cs"/>
              <a:sym typeface="汉仪雅酷黑 85W" panose="020B0904020202020204" pitchFamily="34" charset="-122"/>
            </a:endParaRPr>
          </a:p>
        </p:txBody>
      </p:sp>
      <p:pic>
        <p:nvPicPr>
          <p:cNvPr id="2" name="图片 1"/>
          <p:cNvPicPr>
            <a:picLocks noChangeAspect="1"/>
          </p:cNvPicPr>
          <p:nvPr/>
        </p:nvPicPr>
        <p:blipFill>
          <a:blip r:embed="rId1"/>
          <a:stretch>
            <a:fillRect/>
          </a:stretch>
        </p:blipFill>
        <p:spPr>
          <a:xfrm>
            <a:off x="2712720" y="2244090"/>
            <a:ext cx="6158865" cy="3996690"/>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pageCurlDoubl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down)">
                                      <p:cBhvr>
                                        <p:cTn id="7"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文本框 18"/>
          <p:cNvSpPr txBox="1"/>
          <p:nvPr/>
        </p:nvSpPr>
        <p:spPr>
          <a:xfrm>
            <a:off x="1162050" y="1414145"/>
            <a:ext cx="10076180" cy="829945"/>
          </a:xfrm>
          <a:prstGeom prst="rect">
            <a:avLst/>
          </a:prstGeom>
          <a:noFill/>
        </p:spPr>
        <p:txBody>
          <a:bodyPr wrap="square">
            <a:spAutoFit/>
          </a:bodyPr>
          <a:lstStyle/>
          <a:p>
            <a:pPr marR="0" lvl="0" indent="0" algn="l" defTabSz="457200" rtl="0" fontAlgn="auto">
              <a:lnSpc>
                <a:spcPct val="150000"/>
              </a:lnSpc>
              <a:spcBef>
                <a:spcPts val="0"/>
              </a:spcBef>
              <a:spcAft>
                <a:spcPts val="0"/>
              </a:spcAft>
              <a:buClrTx/>
              <a:buSzTx/>
              <a:buFontTx/>
              <a:buNone/>
              <a:defRPr/>
            </a:pPr>
            <a:r>
              <a:rPr kumimoji="0" lang="zh-CN" altLang="en-US"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mn-cs"/>
                <a:sym typeface="思源宋体 CN" panose="02020400000000000000" pitchFamily="18" charset="-122"/>
              </a:rPr>
              <a:t>（</a:t>
            </a:r>
            <a:r>
              <a:rPr kumimoji="0" lang="en-US" altLang="zh-CN"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mn-cs"/>
                <a:sym typeface="思源宋体 CN" panose="02020400000000000000" pitchFamily="18" charset="-122"/>
              </a:rPr>
              <a:t>7</a:t>
            </a:r>
            <a:r>
              <a:rPr kumimoji="0" lang="zh-CN" altLang="en-US"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mn-cs"/>
                <a:sym typeface="思源宋体 CN" panose="02020400000000000000" pitchFamily="18" charset="-122"/>
              </a:rPr>
              <a:t>）在</a:t>
            </a:r>
            <a:r>
              <a:rPr kumimoji="0" lang="en-US" altLang="zh-CN"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mn-cs"/>
                <a:sym typeface="思源宋体 CN" panose="02020400000000000000" pitchFamily="18" charset="-122"/>
              </a:rPr>
              <a:t>“</a:t>
            </a:r>
            <a:r>
              <a:rPr kumimoji="0" lang="zh-CN" altLang="en-US"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mn-cs"/>
                <a:sym typeface="思源宋体 CN" panose="02020400000000000000" pitchFamily="18" charset="-122"/>
              </a:rPr>
              <a:t>办公室附属设施</a:t>
            </a:r>
            <a:r>
              <a:rPr kumimoji="0" lang="en-US" altLang="zh-CN"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mn-cs"/>
                <a:sym typeface="思源宋体 CN" panose="02020400000000000000" pitchFamily="18" charset="-122"/>
              </a:rPr>
              <a:t>”</a:t>
            </a:r>
            <a:r>
              <a:rPr kumimoji="0" lang="zh-CN" altLang="en-US"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mn-cs"/>
                <a:sym typeface="思源宋体 CN" panose="02020400000000000000" pitchFamily="18" charset="-122"/>
              </a:rPr>
              <a:t>选项中选择相应图件来放置绿色植物、垃圾桶、台灯或桌灯等附属设施。如图</a:t>
            </a:r>
            <a:r>
              <a:rPr kumimoji="0" lang="en-US" altLang="zh-CN"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mn-cs"/>
                <a:sym typeface="思源宋体 CN" panose="02020400000000000000" pitchFamily="18" charset="-122"/>
              </a:rPr>
              <a:t> 1 -9 </a:t>
            </a:r>
            <a:r>
              <a:rPr kumimoji="0" lang="zh-CN" altLang="en-US"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mn-cs"/>
                <a:sym typeface="思源宋体 CN" panose="02020400000000000000" pitchFamily="18" charset="-122"/>
              </a:rPr>
              <a:t>所示。</a:t>
            </a:r>
            <a:endParaRPr kumimoji="0" lang="zh-CN" altLang="en-US"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mn-cs"/>
              <a:sym typeface="思源宋体 CN" panose="02020400000000000000" pitchFamily="18" charset="-122"/>
            </a:endParaRPr>
          </a:p>
        </p:txBody>
      </p:sp>
      <p:sp>
        <p:nvSpPr>
          <p:cNvPr id="4" name="文本框 3"/>
          <p:cNvSpPr txBox="1"/>
          <p:nvPr/>
        </p:nvSpPr>
        <p:spPr>
          <a:xfrm>
            <a:off x="1675765" y="765810"/>
            <a:ext cx="5400040" cy="553720"/>
          </a:xfrm>
          <a:prstGeom prst="rect">
            <a:avLst/>
          </a:prstGeom>
          <a:noFill/>
        </p:spPr>
        <p:txBody>
          <a:bodyPr wrap="square" lIns="0" tIns="0" rIns="0" bIns="0" rtlCol="0" anchor="ctr" anchorCtr="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3600" b="0" i="0" u="none" strike="noStrike" kern="1200" cap="none" spc="0" normalizeH="0" baseline="0" noProof="0">
                <a:ln>
                  <a:noFill/>
                </a:ln>
                <a:solidFill>
                  <a:srgbClr val="2374C4"/>
                </a:solidFill>
                <a:effectLst/>
                <a:uLnTx/>
                <a:uFillTx/>
                <a:latin typeface="汉仪雅酷黑 85W" panose="020B0904020202020204" pitchFamily="34" charset="-122"/>
                <a:ea typeface="汉仪雅酷黑 85W" panose="020B0904020202020204" pitchFamily="34" charset="-122"/>
                <a:cs typeface="+mn-cs"/>
                <a:sym typeface="汉仪雅酷黑 85W" panose="020B0904020202020204" pitchFamily="34" charset="-122"/>
              </a:rPr>
              <a:t>任务实施</a:t>
            </a:r>
            <a:endParaRPr kumimoji="0" lang="zh-CN" altLang="en-US" sz="3600" b="0" i="0" u="none" strike="noStrike" kern="1200" cap="none" spc="0" normalizeH="0" baseline="0" noProof="0">
              <a:ln>
                <a:noFill/>
              </a:ln>
              <a:solidFill>
                <a:srgbClr val="2374C4"/>
              </a:solidFill>
              <a:effectLst/>
              <a:uLnTx/>
              <a:uFillTx/>
              <a:latin typeface="汉仪雅酷黑 85W" panose="020B0904020202020204" pitchFamily="34" charset="-122"/>
              <a:ea typeface="汉仪雅酷黑 85W" panose="020B0904020202020204" pitchFamily="34" charset="-122"/>
              <a:cs typeface="+mn-cs"/>
              <a:sym typeface="汉仪雅酷黑 85W" panose="020B0904020202020204" pitchFamily="34" charset="-122"/>
            </a:endParaRPr>
          </a:p>
        </p:txBody>
      </p:sp>
      <p:pic>
        <p:nvPicPr>
          <p:cNvPr id="3" name="图片 2"/>
          <p:cNvPicPr>
            <a:picLocks noChangeAspect="1"/>
          </p:cNvPicPr>
          <p:nvPr/>
        </p:nvPicPr>
        <p:blipFill>
          <a:blip r:embed="rId1"/>
          <a:stretch>
            <a:fillRect/>
          </a:stretch>
        </p:blipFill>
        <p:spPr>
          <a:xfrm>
            <a:off x="2867660" y="2016125"/>
            <a:ext cx="6200140" cy="3938905"/>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pageCurlDoubl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down)">
                                      <p:cBhvr>
                                        <p:cTn id="7"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文本框 18"/>
          <p:cNvSpPr txBox="1"/>
          <p:nvPr/>
        </p:nvSpPr>
        <p:spPr>
          <a:xfrm>
            <a:off x="1162050" y="1414145"/>
            <a:ext cx="10076180" cy="460375"/>
          </a:xfrm>
          <a:prstGeom prst="rect">
            <a:avLst/>
          </a:prstGeom>
          <a:noFill/>
        </p:spPr>
        <p:txBody>
          <a:bodyPr wrap="square">
            <a:spAutoFit/>
          </a:bodyPr>
          <a:lstStyle/>
          <a:p>
            <a:pPr marR="0" lvl="0" indent="0" algn="l" defTabSz="457200" rtl="0" fontAlgn="auto">
              <a:lnSpc>
                <a:spcPct val="150000"/>
              </a:lnSpc>
              <a:spcBef>
                <a:spcPts val="0"/>
              </a:spcBef>
              <a:spcAft>
                <a:spcPts val="0"/>
              </a:spcAft>
              <a:buClrTx/>
              <a:buSzTx/>
              <a:buFontTx/>
              <a:buNone/>
              <a:defRPr/>
            </a:pPr>
            <a:r>
              <a:rPr kumimoji="0" lang="zh-CN" altLang="en-US"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mn-cs"/>
                <a:sym typeface="思源宋体 CN" panose="02020400000000000000" pitchFamily="18" charset="-122"/>
              </a:rPr>
              <a:t>（</a:t>
            </a:r>
            <a:r>
              <a:rPr kumimoji="0" lang="en-US" altLang="zh-CN"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mn-cs"/>
                <a:sym typeface="思源宋体 CN" panose="02020400000000000000" pitchFamily="18" charset="-122"/>
              </a:rPr>
              <a:t>8</a:t>
            </a:r>
            <a:r>
              <a:rPr kumimoji="0" lang="zh-CN" altLang="en-US"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mn-cs"/>
                <a:sym typeface="思源宋体 CN" panose="02020400000000000000" pitchFamily="18" charset="-122"/>
              </a:rPr>
              <a:t>）在</a:t>
            </a:r>
            <a:r>
              <a:rPr kumimoji="0" lang="en-US" altLang="zh-CN"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mn-cs"/>
                <a:sym typeface="思源宋体 CN" panose="02020400000000000000" pitchFamily="18" charset="-122"/>
              </a:rPr>
              <a:t>“</a:t>
            </a:r>
            <a:r>
              <a:rPr kumimoji="0" lang="zh-CN" altLang="en-US"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mn-cs"/>
                <a:sym typeface="思源宋体 CN" panose="02020400000000000000" pitchFamily="18" charset="-122"/>
              </a:rPr>
              <a:t>办公室设备</a:t>
            </a:r>
            <a:r>
              <a:rPr kumimoji="0" lang="en-US" altLang="zh-CN"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mn-cs"/>
                <a:sym typeface="思源宋体 CN" panose="02020400000000000000" pitchFamily="18" charset="-122"/>
              </a:rPr>
              <a:t>”</a:t>
            </a:r>
            <a:r>
              <a:rPr kumimoji="0" lang="zh-CN" altLang="en-US"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mn-cs"/>
                <a:sym typeface="思源宋体 CN" panose="02020400000000000000" pitchFamily="18" charset="-122"/>
              </a:rPr>
              <a:t>选项中选择相应图件来放置打印机、传真机、电话、电脑等办公设备。如图</a:t>
            </a:r>
            <a:r>
              <a:rPr kumimoji="0" lang="en-US" altLang="zh-CN"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mn-cs"/>
                <a:sym typeface="思源宋体 CN" panose="02020400000000000000" pitchFamily="18" charset="-122"/>
              </a:rPr>
              <a:t> 1 -10 </a:t>
            </a:r>
            <a:r>
              <a:rPr kumimoji="0" lang="zh-CN" altLang="en-US"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mn-cs"/>
                <a:sym typeface="思源宋体 CN" panose="02020400000000000000" pitchFamily="18" charset="-122"/>
              </a:rPr>
              <a:t>所示。</a:t>
            </a:r>
            <a:endParaRPr kumimoji="0" lang="zh-CN" altLang="en-US"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mn-cs"/>
              <a:sym typeface="思源宋体 CN" panose="02020400000000000000" pitchFamily="18" charset="-122"/>
            </a:endParaRPr>
          </a:p>
        </p:txBody>
      </p:sp>
      <p:sp>
        <p:nvSpPr>
          <p:cNvPr id="4" name="文本框 3"/>
          <p:cNvSpPr txBox="1"/>
          <p:nvPr/>
        </p:nvSpPr>
        <p:spPr>
          <a:xfrm>
            <a:off x="1675765" y="765810"/>
            <a:ext cx="5400040" cy="553720"/>
          </a:xfrm>
          <a:prstGeom prst="rect">
            <a:avLst/>
          </a:prstGeom>
          <a:noFill/>
        </p:spPr>
        <p:txBody>
          <a:bodyPr wrap="square" lIns="0" tIns="0" rIns="0" bIns="0" rtlCol="0" anchor="ctr" anchorCtr="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3600" b="0" i="0" u="none" strike="noStrike" kern="1200" cap="none" spc="0" normalizeH="0" baseline="0" noProof="0">
                <a:ln>
                  <a:noFill/>
                </a:ln>
                <a:solidFill>
                  <a:srgbClr val="2374C4"/>
                </a:solidFill>
                <a:effectLst/>
                <a:uLnTx/>
                <a:uFillTx/>
                <a:latin typeface="汉仪雅酷黑 85W" panose="020B0904020202020204" pitchFamily="34" charset="-122"/>
                <a:ea typeface="汉仪雅酷黑 85W" panose="020B0904020202020204" pitchFamily="34" charset="-122"/>
                <a:cs typeface="+mn-cs"/>
                <a:sym typeface="汉仪雅酷黑 85W" panose="020B0904020202020204" pitchFamily="34" charset="-122"/>
              </a:rPr>
              <a:t>任务实施</a:t>
            </a:r>
            <a:endParaRPr kumimoji="0" lang="zh-CN" altLang="en-US" sz="3600" b="0" i="0" u="none" strike="noStrike" kern="1200" cap="none" spc="0" normalizeH="0" baseline="0" noProof="0">
              <a:ln>
                <a:noFill/>
              </a:ln>
              <a:solidFill>
                <a:srgbClr val="2374C4"/>
              </a:solidFill>
              <a:effectLst/>
              <a:uLnTx/>
              <a:uFillTx/>
              <a:latin typeface="汉仪雅酷黑 85W" panose="020B0904020202020204" pitchFamily="34" charset="-122"/>
              <a:ea typeface="汉仪雅酷黑 85W" panose="020B0904020202020204" pitchFamily="34" charset="-122"/>
              <a:cs typeface="+mn-cs"/>
              <a:sym typeface="汉仪雅酷黑 85W" panose="020B0904020202020204" pitchFamily="34" charset="-122"/>
            </a:endParaRPr>
          </a:p>
        </p:txBody>
      </p:sp>
      <p:pic>
        <p:nvPicPr>
          <p:cNvPr id="2" name="图片 1"/>
          <p:cNvPicPr>
            <a:picLocks noChangeAspect="1"/>
          </p:cNvPicPr>
          <p:nvPr/>
        </p:nvPicPr>
        <p:blipFill>
          <a:blip r:embed="rId1"/>
          <a:stretch>
            <a:fillRect/>
          </a:stretch>
        </p:blipFill>
        <p:spPr>
          <a:xfrm>
            <a:off x="2549525" y="1981200"/>
            <a:ext cx="6427470" cy="4077970"/>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pageCurlDoubl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down)">
                                      <p:cBhvr>
                                        <p:cTn id="7"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文本框 18"/>
          <p:cNvSpPr txBox="1"/>
          <p:nvPr/>
        </p:nvSpPr>
        <p:spPr>
          <a:xfrm>
            <a:off x="648335" y="1650365"/>
            <a:ext cx="5052060" cy="4154170"/>
          </a:xfrm>
          <a:prstGeom prst="rect">
            <a:avLst/>
          </a:prstGeom>
          <a:noFill/>
        </p:spPr>
        <p:txBody>
          <a:bodyPr wrap="square">
            <a:spAutoFit/>
          </a:bodyPr>
          <a:lstStyle/>
          <a:p>
            <a:pPr marR="0" lvl="0" indent="0" algn="l" defTabSz="457200" rtl="0" fontAlgn="auto">
              <a:lnSpc>
                <a:spcPct val="150000"/>
              </a:lnSpc>
              <a:spcBef>
                <a:spcPts val="0"/>
              </a:spcBef>
              <a:spcAft>
                <a:spcPts val="0"/>
              </a:spcAft>
              <a:buClrTx/>
              <a:buSzTx/>
              <a:buFontTx/>
              <a:buNone/>
              <a:defRPr/>
            </a:pPr>
            <a:r>
              <a:rPr kumimoji="0" lang="zh-CN" altLang="en-US"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mn-cs"/>
                <a:sym typeface="思源宋体 CN" panose="02020400000000000000" pitchFamily="18" charset="-122"/>
              </a:rPr>
              <a:t>（</a:t>
            </a:r>
            <a:r>
              <a:rPr kumimoji="0" lang="en-US" altLang="zh-CN"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mn-cs"/>
                <a:sym typeface="思源宋体 CN" panose="02020400000000000000" pitchFamily="18" charset="-122"/>
              </a:rPr>
              <a:t>9</a:t>
            </a:r>
            <a:r>
              <a:rPr kumimoji="0" lang="zh-CN" altLang="en-US"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mn-cs"/>
                <a:sym typeface="思源宋体 CN" panose="02020400000000000000" pitchFamily="18" charset="-122"/>
              </a:rPr>
              <a:t>）在</a:t>
            </a:r>
            <a:r>
              <a:rPr kumimoji="0" lang="en-US" altLang="zh-CN"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mn-cs"/>
                <a:sym typeface="思源宋体 CN" panose="02020400000000000000" pitchFamily="18" charset="-122"/>
              </a:rPr>
              <a:t>“</a:t>
            </a:r>
            <a:r>
              <a:rPr kumimoji="0" lang="zh-CN" altLang="en-US"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mn-cs"/>
                <a:sym typeface="思源宋体 CN" panose="02020400000000000000" pitchFamily="18" charset="-122"/>
              </a:rPr>
              <a:t>更多形状</a:t>
            </a:r>
            <a:r>
              <a:rPr kumimoji="0" lang="en-US" altLang="zh-CN"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mn-cs"/>
                <a:sym typeface="思源宋体 CN" panose="02020400000000000000" pitchFamily="18" charset="-122"/>
              </a:rPr>
              <a:t>”</a:t>
            </a:r>
            <a:r>
              <a:rPr kumimoji="0" lang="zh-CN" altLang="en-US"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mn-cs"/>
                <a:sym typeface="思源宋体 CN" panose="02020400000000000000" pitchFamily="18" charset="-122"/>
              </a:rPr>
              <a:t>中选择</a:t>
            </a:r>
            <a:r>
              <a:rPr kumimoji="0" lang="en-US" altLang="zh-CN"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mn-cs"/>
                <a:sym typeface="思源宋体 CN" panose="02020400000000000000" pitchFamily="18" charset="-122"/>
              </a:rPr>
              <a:t>“</a:t>
            </a:r>
            <a:r>
              <a:rPr kumimoji="0" lang="zh-CN" altLang="en-US"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mn-cs"/>
                <a:sym typeface="思源宋体 CN" panose="02020400000000000000" pitchFamily="18" charset="-122"/>
              </a:rPr>
              <a:t>其他</a:t>
            </a:r>
            <a:r>
              <a:rPr kumimoji="0" lang="en-US" altLang="zh-CN"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mn-cs"/>
                <a:sym typeface="思源宋体 CN" panose="02020400000000000000" pitchFamily="18" charset="-122"/>
              </a:rPr>
              <a:t> Visio </a:t>
            </a:r>
            <a:r>
              <a:rPr kumimoji="0" lang="zh-CN" altLang="en-US"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mn-cs"/>
                <a:sym typeface="思源宋体 CN" panose="02020400000000000000" pitchFamily="18" charset="-122"/>
              </a:rPr>
              <a:t>方案</a:t>
            </a:r>
            <a:r>
              <a:rPr kumimoji="0" lang="en-US" altLang="zh-CN"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mn-cs"/>
                <a:sym typeface="思源宋体 CN" panose="02020400000000000000" pitchFamily="18" charset="-122"/>
              </a:rPr>
              <a:t>”</a:t>
            </a:r>
            <a:r>
              <a:rPr kumimoji="0" lang="zh-CN" altLang="en-US"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mn-cs"/>
                <a:sym typeface="思源宋体 CN" panose="02020400000000000000" pitchFamily="18" charset="-122"/>
              </a:rPr>
              <a:t>中的</a:t>
            </a:r>
            <a:r>
              <a:rPr kumimoji="0" lang="en-US" altLang="zh-CN"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mn-cs"/>
                <a:sym typeface="思源宋体 CN" panose="02020400000000000000" pitchFamily="18" charset="-122"/>
              </a:rPr>
              <a:t>“</a:t>
            </a:r>
            <a:r>
              <a:rPr kumimoji="0" lang="zh-CN" altLang="en-US"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mn-cs"/>
                <a:sym typeface="思源宋体 CN" panose="02020400000000000000" pitchFamily="18" charset="-122"/>
              </a:rPr>
              <a:t>标注</a:t>
            </a:r>
            <a:r>
              <a:rPr kumimoji="0" lang="en-US" altLang="zh-CN"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mn-cs"/>
                <a:sym typeface="思源宋体 CN" panose="02020400000000000000" pitchFamily="18" charset="-122"/>
              </a:rPr>
              <a:t>”</a:t>
            </a:r>
            <a:r>
              <a:rPr kumimoji="0" lang="zh-CN" altLang="en-US"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mn-cs"/>
                <a:sym typeface="思源宋体 CN" panose="02020400000000000000" pitchFamily="18" charset="-122"/>
              </a:rPr>
              <a:t>选项，形状组件库中会出现</a:t>
            </a:r>
            <a:r>
              <a:rPr kumimoji="0" lang="en-US" altLang="zh-CN"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mn-cs"/>
                <a:sym typeface="思源宋体 CN" panose="02020400000000000000" pitchFamily="18" charset="-122"/>
              </a:rPr>
              <a:t>“</a:t>
            </a:r>
            <a:r>
              <a:rPr kumimoji="0" lang="zh-CN" altLang="en-US"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mn-cs"/>
                <a:sym typeface="思源宋体 CN" panose="02020400000000000000" pitchFamily="18" charset="-122"/>
              </a:rPr>
              <a:t>标注</a:t>
            </a:r>
            <a:r>
              <a:rPr kumimoji="0" lang="en-US" altLang="zh-CN"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mn-cs"/>
                <a:sym typeface="思源宋体 CN" panose="02020400000000000000" pitchFamily="18" charset="-122"/>
              </a:rPr>
              <a:t>”</a:t>
            </a:r>
            <a:r>
              <a:rPr kumimoji="0" lang="zh-CN" altLang="en-US"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mn-cs"/>
                <a:sym typeface="思源宋体 CN" panose="02020400000000000000" pitchFamily="18" charset="-122"/>
              </a:rPr>
              <a:t>选项。选择其中的</a:t>
            </a:r>
            <a:r>
              <a:rPr kumimoji="0" lang="en-US" altLang="zh-CN"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mn-cs"/>
                <a:sym typeface="思源宋体 CN" panose="02020400000000000000" pitchFamily="18" charset="-122"/>
              </a:rPr>
              <a:t>“</a:t>
            </a:r>
            <a:r>
              <a:rPr kumimoji="0" lang="zh-CN" altLang="en-US"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mn-cs"/>
                <a:sym typeface="思源宋体 CN" panose="02020400000000000000" pitchFamily="18" charset="-122"/>
              </a:rPr>
              <a:t>批注</a:t>
            </a:r>
            <a:r>
              <a:rPr kumimoji="0" lang="en-US" altLang="zh-CN"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mn-cs"/>
                <a:sym typeface="思源宋体 CN" panose="02020400000000000000" pitchFamily="18" charset="-122"/>
              </a:rPr>
              <a:t>”</a:t>
            </a:r>
            <a:r>
              <a:rPr kumimoji="0" lang="zh-CN" altLang="en-US"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mn-cs"/>
                <a:sym typeface="思源宋体 CN" panose="02020400000000000000" pitchFamily="18" charset="-122"/>
              </a:rPr>
              <a:t>图件，放在合适位置设置为信息点，</a:t>
            </a:r>
            <a:r>
              <a:rPr kumimoji="0" lang="en-US" altLang="zh-CN"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mn-cs"/>
                <a:sym typeface="思源宋体 CN" panose="02020400000000000000" pitchFamily="18" charset="-122"/>
              </a:rPr>
              <a:t>“</a:t>
            </a:r>
            <a:r>
              <a:rPr kumimoji="0" lang="zh-CN" altLang="en-US"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mn-cs"/>
                <a:sym typeface="思源宋体 CN" panose="02020400000000000000" pitchFamily="18" charset="-122"/>
              </a:rPr>
              <a:t>批注</a:t>
            </a:r>
            <a:r>
              <a:rPr kumimoji="0" lang="en-US" altLang="zh-CN"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mn-cs"/>
                <a:sym typeface="思源宋体 CN" panose="02020400000000000000" pitchFamily="18" charset="-122"/>
              </a:rPr>
              <a:t>”</a:t>
            </a:r>
            <a:r>
              <a:rPr kumimoji="0" lang="zh-CN" altLang="en-US"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mn-cs"/>
                <a:sym typeface="思源宋体 CN" panose="02020400000000000000" pitchFamily="18" charset="-122"/>
              </a:rPr>
              <a:t>中设置文本为</a:t>
            </a:r>
            <a:r>
              <a:rPr kumimoji="0" lang="en-US" altLang="zh-CN"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mn-cs"/>
                <a:sym typeface="思源宋体 CN" panose="02020400000000000000" pitchFamily="18" charset="-122"/>
              </a:rPr>
              <a:t>“IO”</a:t>
            </a:r>
            <a:r>
              <a:rPr kumimoji="0" lang="zh-CN" altLang="en-US"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mn-cs"/>
                <a:sym typeface="思源宋体 CN" panose="02020400000000000000" pitchFamily="18" charset="-122"/>
              </a:rPr>
              <a:t>，线条及文字设置为醒目的颜色，文字设置为合适的字体大小。添加信息点后的布局如图</a:t>
            </a:r>
            <a:r>
              <a:rPr kumimoji="0" lang="en-US" altLang="zh-CN"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mn-cs"/>
                <a:sym typeface="思源宋体 CN" panose="02020400000000000000" pitchFamily="18" charset="-122"/>
              </a:rPr>
              <a:t> 1 -11 </a:t>
            </a:r>
            <a:r>
              <a:rPr kumimoji="0" lang="zh-CN" altLang="en-US"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mn-cs"/>
                <a:sym typeface="思源宋体 CN" panose="02020400000000000000" pitchFamily="18" charset="-122"/>
              </a:rPr>
              <a:t>所示。</a:t>
            </a:r>
            <a:endParaRPr kumimoji="0" lang="zh-CN" altLang="en-US"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mn-cs"/>
              <a:sym typeface="思源宋体 CN" panose="02020400000000000000" pitchFamily="18" charset="-122"/>
            </a:endParaRPr>
          </a:p>
          <a:p>
            <a:pPr marR="0" lvl="0" indent="0" algn="l" defTabSz="457200" rtl="0" fontAlgn="auto">
              <a:lnSpc>
                <a:spcPct val="150000"/>
              </a:lnSpc>
              <a:spcBef>
                <a:spcPts val="0"/>
              </a:spcBef>
              <a:spcAft>
                <a:spcPts val="0"/>
              </a:spcAft>
              <a:buClrTx/>
              <a:buSzTx/>
              <a:buFontTx/>
              <a:buNone/>
              <a:defRPr/>
            </a:pPr>
            <a:r>
              <a:rPr kumimoji="0" lang="zh-CN" altLang="en-US"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mn-cs"/>
                <a:sym typeface="思源宋体 CN" panose="02020400000000000000" pitchFamily="18" charset="-122"/>
              </a:rPr>
              <a:t>（</a:t>
            </a:r>
            <a:r>
              <a:rPr kumimoji="0" lang="en-US" altLang="zh-CN"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mn-cs"/>
                <a:sym typeface="思源宋体 CN" panose="02020400000000000000" pitchFamily="18" charset="-122"/>
              </a:rPr>
              <a:t>10</a:t>
            </a:r>
            <a:r>
              <a:rPr kumimoji="0" lang="zh-CN" altLang="en-US"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mn-cs"/>
                <a:sym typeface="思源宋体 CN" panose="02020400000000000000" pitchFamily="18" charset="-122"/>
              </a:rPr>
              <a:t>）保存设计图，默认保存为</a:t>
            </a:r>
            <a:r>
              <a:rPr kumimoji="0" lang="en-US" altLang="zh-CN"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mn-cs"/>
                <a:sym typeface="思源宋体 CN" panose="02020400000000000000" pitchFamily="18" charset="-122"/>
              </a:rPr>
              <a:t>“Visio </a:t>
            </a:r>
            <a:r>
              <a:rPr kumimoji="0" lang="zh-CN" altLang="en-US"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mn-cs"/>
                <a:sym typeface="思源宋体 CN" panose="02020400000000000000" pitchFamily="18" charset="-122"/>
              </a:rPr>
              <a:t>绘图</a:t>
            </a:r>
            <a:r>
              <a:rPr kumimoji="0" lang="en-US" altLang="zh-CN"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mn-cs"/>
                <a:sym typeface="思源宋体 CN" panose="02020400000000000000" pitchFamily="18" charset="-122"/>
              </a:rPr>
              <a:t> (*.vsdx)”</a:t>
            </a:r>
            <a:r>
              <a:rPr kumimoji="0" lang="zh-CN" altLang="en-US"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mn-cs"/>
                <a:sym typeface="思源宋体 CN" panose="02020400000000000000" pitchFamily="18" charset="-122"/>
              </a:rPr>
              <a:t>格式，可以另存为</a:t>
            </a:r>
            <a:r>
              <a:rPr kumimoji="0" lang="en-US" altLang="zh-CN"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mn-cs"/>
                <a:sym typeface="思源宋体 CN" panose="02020400000000000000" pitchFamily="18" charset="-122"/>
              </a:rPr>
              <a:t> AutoCAD</a:t>
            </a:r>
            <a:r>
              <a:rPr kumimoji="0" lang="zh-CN" altLang="en-US"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mn-cs"/>
                <a:sym typeface="思源宋体 CN" panose="02020400000000000000" pitchFamily="18" charset="-122"/>
              </a:rPr>
              <a:t>绘图</a:t>
            </a:r>
            <a:r>
              <a:rPr kumimoji="0" lang="en-US" altLang="zh-CN"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mn-cs"/>
                <a:sym typeface="思源宋体 CN" panose="02020400000000000000" pitchFamily="18" charset="-122"/>
              </a:rPr>
              <a:t> (*.dwg) </a:t>
            </a:r>
            <a:r>
              <a:rPr kumimoji="0" lang="zh-CN" altLang="en-US"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mn-cs"/>
                <a:sym typeface="思源宋体 CN" panose="02020400000000000000" pitchFamily="18" charset="-122"/>
              </a:rPr>
              <a:t>格式，也可以另存为</a:t>
            </a:r>
            <a:r>
              <a:rPr kumimoji="0" lang="en-US" altLang="zh-CN"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mn-cs"/>
                <a:sym typeface="思源宋体 CN" panose="02020400000000000000" pitchFamily="18" charset="-122"/>
              </a:rPr>
              <a:t> PDF </a:t>
            </a:r>
            <a:r>
              <a:rPr kumimoji="0" lang="zh-CN" altLang="en-US"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mn-cs"/>
                <a:sym typeface="思源宋体 CN" panose="02020400000000000000" pitchFamily="18" charset="-122"/>
              </a:rPr>
              <a:t>格式、</a:t>
            </a:r>
            <a:r>
              <a:rPr kumimoji="0" lang="en-US" altLang="zh-CN"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mn-cs"/>
                <a:sym typeface="思源宋体 CN" panose="02020400000000000000" pitchFamily="18" charset="-122"/>
              </a:rPr>
              <a:t>JPG </a:t>
            </a:r>
            <a:r>
              <a:rPr kumimoji="0" lang="zh-CN" altLang="en-US"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mn-cs"/>
                <a:sym typeface="思源宋体 CN" panose="02020400000000000000" pitchFamily="18" charset="-122"/>
              </a:rPr>
              <a:t>及</a:t>
            </a:r>
            <a:r>
              <a:rPr kumimoji="0" lang="en-US" altLang="zh-CN"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mn-cs"/>
                <a:sym typeface="思源宋体 CN" panose="02020400000000000000" pitchFamily="18" charset="-122"/>
              </a:rPr>
              <a:t> PNG </a:t>
            </a:r>
            <a:r>
              <a:rPr kumimoji="0" lang="zh-CN" altLang="en-US"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mn-cs"/>
                <a:sym typeface="思源宋体 CN" panose="02020400000000000000" pitchFamily="18" charset="-122"/>
              </a:rPr>
              <a:t>等格式。</a:t>
            </a:r>
            <a:endParaRPr kumimoji="0" lang="zh-CN" altLang="en-US"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mn-cs"/>
              <a:sym typeface="思源宋体 CN" panose="02020400000000000000" pitchFamily="18" charset="-122"/>
            </a:endParaRPr>
          </a:p>
          <a:p>
            <a:pPr marR="0" lvl="0" indent="0" algn="l" defTabSz="457200" rtl="0" fontAlgn="auto">
              <a:lnSpc>
                <a:spcPct val="150000"/>
              </a:lnSpc>
              <a:spcBef>
                <a:spcPts val="0"/>
              </a:spcBef>
              <a:spcAft>
                <a:spcPts val="0"/>
              </a:spcAft>
              <a:buClrTx/>
              <a:buSzTx/>
              <a:buFontTx/>
              <a:buNone/>
              <a:defRPr/>
            </a:pPr>
            <a:r>
              <a:rPr kumimoji="0" lang="zh-CN" altLang="en-US"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mn-cs"/>
                <a:sym typeface="思源宋体 CN" panose="02020400000000000000" pitchFamily="18" charset="-122"/>
              </a:rPr>
              <a:t>质量要求：设计版面布局合理，设备图形符合标准，信息点位置设置合理。</a:t>
            </a:r>
            <a:endParaRPr kumimoji="0" lang="zh-CN" altLang="en-US"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mn-cs"/>
              <a:sym typeface="思源宋体 CN" panose="02020400000000000000" pitchFamily="18" charset="-122"/>
            </a:endParaRPr>
          </a:p>
        </p:txBody>
      </p:sp>
      <p:sp>
        <p:nvSpPr>
          <p:cNvPr id="4" name="文本框 3"/>
          <p:cNvSpPr txBox="1"/>
          <p:nvPr/>
        </p:nvSpPr>
        <p:spPr>
          <a:xfrm>
            <a:off x="1675765" y="765810"/>
            <a:ext cx="5400040" cy="553720"/>
          </a:xfrm>
          <a:prstGeom prst="rect">
            <a:avLst/>
          </a:prstGeom>
          <a:noFill/>
        </p:spPr>
        <p:txBody>
          <a:bodyPr wrap="square" lIns="0" tIns="0" rIns="0" bIns="0" rtlCol="0" anchor="ctr" anchorCtr="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3600" b="0" i="0" u="none" strike="noStrike" kern="1200" cap="none" spc="0" normalizeH="0" baseline="0" noProof="0">
                <a:ln>
                  <a:noFill/>
                </a:ln>
                <a:solidFill>
                  <a:srgbClr val="2374C4"/>
                </a:solidFill>
                <a:effectLst/>
                <a:uLnTx/>
                <a:uFillTx/>
                <a:latin typeface="汉仪雅酷黑 85W" panose="020B0904020202020204" pitchFamily="34" charset="-122"/>
                <a:ea typeface="汉仪雅酷黑 85W" panose="020B0904020202020204" pitchFamily="34" charset="-122"/>
                <a:cs typeface="+mn-cs"/>
                <a:sym typeface="汉仪雅酷黑 85W" panose="020B0904020202020204" pitchFamily="34" charset="-122"/>
              </a:rPr>
              <a:t>任务实施</a:t>
            </a:r>
            <a:endParaRPr kumimoji="0" lang="zh-CN" altLang="en-US" sz="3600" b="0" i="0" u="none" strike="noStrike" kern="1200" cap="none" spc="0" normalizeH="0" baseline="0" noProof="0">
              <a:ln>
                <a:noFill/>
              </a:ln>
              <a:solidFill>
                <a:srgbClr val="2374C4"/>
              </a:solidFill>
              <a:effectLst/>
              <a:uLnTx/>
              <a:uFillTx/>
              <a:latin typeface="汉仪雅酷黑 85W" panose="020B0904020202020204" pitchFamily="34" charset="-122"/>
              <a:ea typeface="汉仪雅酷黑 85W" panose="020B0904020202020204" pitchFamily="34" charset="-122"/>
              <a:cs typeface="+mn-cs"/>
              <a:sym typeface="汉仪雅酷黑 85W" panose="020B0904020202020204" pitchFamily="34" charset="-122"/>
            </a:endParaRPr>
          </a:p>
        </p:txBody>
      </p:sp>
      <p:pic>
        <p:nvPicPr>
          <p:cNvPr id="3" name="图片 2"/>
          <p:cNvPicPr>
            <a:picLocks noChangeAspect="1"/>
          </p:cNvPicPr>
          <p:nvPr/>
        </p:nvPicPr>
        <p:blipFill>
          <a:blip r:embed="rId1"/>
          <a:stretch>
            <a:fillRect/>
          </a:stretch>
        </p:blipFill>
        <p:spPr>
          <a:xfrm>
            <a:off x="5793740" y="1932305"/>
            <a:ext cx="5678170" cy="3590290"/>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pageCurlDoubl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down)">
                                      <p:cBhvr>
                                        <p:cTn id="7"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圆角 4"/>
          <p:cNvSpPr/>
          <p:nvPr/>
        </p:nvSpPr>
        <p:spPr>
          <a:xfrm>
            <a:off x="1140813" y="2476034"/>
            <a:ext cx="3066513" cy="3066513"/>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rIns="0" rtlCol="0" anchor="ctr">
            <a:noAutofit/>
          </a:bodyPr>
          <a:lstStyle/>
          <a:p>
            <a:pPr marL="0" marR="0" lvl="0" indent="0" algn="ctr" defTabSz="457200" rtl="0" eaLnBrk="1" fontAlgn="auto" latinLnBrk="0" hangingPunct="1">
              <a:lnSpc>
                <a:spcPct val="150000"/>
              </a:lnSpc>
              <a:spcBef>
                <a:spcPts val="0"/>
              </a:spcBef>
              <a:spcAft>
                <a:spcPts val="0"/>
              </a:spcAft>
              <a:buClrTx/>
              <a:buSzTx/>
              <a:buFontTx/>
              <a:buNone/>
              <a:defRPr/>
            </a:pPr>
            <a:r>
              <a:rPr kumimoji="0" lang="en-US" altLang="zh-CN" sz="2800" b="0" i="0" u="none" strike="noStrike" kern="1200" cap="none" spc="0" normalizeH="0" baseline="0" noProof="0" dirty="0">
                <a:ln>
                  <a:noFill/>
                </a:ln>
                <a:solidFill>
                  <a:srgbClr val="FFFFFF"/>
                </a:solidFill>
                <a:effectLst/>
                <a:uLnTx/>
                <a:uFillTx/>
                <a:latin typeface="汉仪雅酷黑 85W" panose="020B0904020202020204" pitchFamily="34" charset="-122"/>
                <a:ea typeface="汉仪雅酷黑 85W" panose="020B0904020202020204" pitchFamily="34" charset="-122"/>
                <a:cs typeface="+mn-cs"/>
                <a:sym typeface="思源黑体 CN Regular" panose="020B0500000000000000" pitchFamily="34" charset="-122"/>
              </a:rPr>
              <a:t>1.Visio </a:t>
            </a:r>
            <a:r>
              <a:rPr kumimoji="0" lang="zh-CN" altLang="en-US" sz="2800" b="0" i="0" u="none" strike="noStrike" kern="1200" cap="none" spc="0" normalizeH="0" baseline="0" noProof="0" dirty="0">
                <a:ln>
                  <a:noFill/>
                </a:ln>
                <a:solidFill>
                  <a:srgbClr val="FFFFFF"/>
                </a:solidFill>
                <a:effectLst/>
                <a:uLnTx/>
                <a:uFillTx/>
                <a:latin typeface="汉仪雅酷黑 85W" panose="020B0904020202020204" pitchFamily="34" charset="-122"/>
                <a:ea typeface="汉仪雅酷黑 85W" panose="020B0904020202020204" pitchFamily="34" charset="-122"/>
                <a:cs typeface="+mn-cs"/>
                <a:sym typeface="思源黑体 CN Regular" panose="020B0500000000000000" pitchFamily="34" charset="-122"/>
              </a:rPr>
              <a:t>怎样调整画布大小</a:t>
            </a:r>
            <a:endParaRPr kumimoji="0" lang="zh-CN" altLang="en-US" sz="2800" b="0" i="0" u="none" strike="noStrike" kern="1200" cap="none" spc="0" normalizeH="0" baseline="0" noProof="0" dirty="0">
              <a:ln>
                <a:noFill/>
              </a:ln>
              <a:solidFill>
                <a:srgbClr val="FFFFFF"/>
              </a:solidFill>
              <a:effectLst/>
              <a:uLnTx/>
              <a:uFillTx/>
              <a:latin typeface="汉仪雅酷黑 85W" panose="020B0904020202020204" pitchFamily="34" charset="-122"/>
              <a:ea typeface="汉仪雅酷黑 85W" panose="020B0904020202020204" pitchFamily="34" charset="-122"/>
              <a:cs typeface="+mn-cs"/>
              <a:sym typeface="思源黑体 CN Regular" panose="020B0500000000000000" pitchFamily="34" charset="-122"/>
            </a:endParaRPr>
          </a:p>
        </p:txBody>
      </p:sp>
      <p:sp>
        <p:nvSpPr>
          <p:cNvPr id="7" name="文本框 6"/>
          <p:cNvSpPr txBox="1"/>
          <p:nvPr/>
        </p:nvSpPr>
        <p:spPr>
          <a:xfrm>
            <a:off x="4605655" y="1374140"/>
            <a:ext cx="6330315" cy="1198880"/>
          </a:xfrm>
          <a:prstGeom prst="rect">
            <a:avLst/>
          </a:prstGeom>
          <a:noFill/>
        </p:spPr>
        <p:txBody>
          <a:bodyPr wrap="square" rtlCol="0">
            <a:spAutoFit/>
          </a:bodyPr>
          <a:lstStyle/>
          <a:p>
            <a:pPr marL="0" marR="0" lvl="0" indent="0" algn="l" defTabSz="457200" rtl="0" eaLnBrk="1" fontAlgn="auto" latinLnBrk="0" hangingPunct="1">
              <a:lnSpc>
                <a:spcPct val="150000"/>
              </a:lnSpc>
              <a:spcBef>
                <a:spcPts val="0"/>
              </a:spcBef>
              <a:spcAft>
                <a:spcPts val="0"/>
              </a:spcAft>
              <a:buClrTx/>
              <a:buSzTx/>
              <a:buFontTx/>
              <a:buNone/>
              <a:defRPr/>
            </a:pPr>
            <a:r>
              <a:rPr kumimoji="0" lang="zh-CN" altLang="en-US"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rPr>
              <a:t>打开</a:t>
            </a:r>
            <a:r>
              <a:rPr kumimoji="0" lang="en-US" altLang="zh-CN"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rPr>
              <a:t>“Visio”</a:t>
            </a:r>
            <a:r>
              <a:rPr kumimoji="0" lang="zh-CN" altLang="en-US"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rPr>
              <a:t>，点击</a:t>
            </a:r>
            <a:r>
              <a:rPr kumimoji="0" lang="en-US" altLang="zh-CN"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rPr>
              <a:t>“</a:t>
            </a:r>
            <a:r>
              <a:rPr kumimoji="0" lang="zh-CN" altLang="en-US"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rPr>
              <a:t>设计</a:t>
            </a:r>
            <a:r>
              <a:rPr kumimoji="0" lang="en-US" altLang="zh-CN"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rPr>
              <a:t>”</a:t>
            </a:r>
            <a:r>
              <a:rPr kumimoji="0" lang="zh-CN" altLang="en-US"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rPr>
              <a:t>菜单。点击</a:t>
            </a:r>
            <a:r>
              <a:rPr kumimoji="0" lang="en-US" altLang="zh-CN"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rPr>
              <a:t>“</a:t>
            </a:r>
            <a:r>
              <a:rPr kumimoji="0" lang="zh-CN" altLang="en-US"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rPr>
              <a:t>页面设置</a:t>
            </a:r>
            <a:r>
              <a:rPr kumimoji="0" lang="en-US" altLang="zh-CN"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rPr>
              <a:t>”</a:t>
            </a:r>
            <a:r>
              <a:rPr kumimoji="0" lang="zh-CN" altLang="en-US"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rPr>
              <a:t>右侧的小箭头切换到页面尺寸选项卡，打印机纸张选择合适纸张（如</a:t>
            </a:r>
            <a:r>
              <a:rPr kumimoji="0" lang="en-US" altLang="zh-CN"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rPr>
              <a:t> A4</a:t>
            </a:r>
            <a:r>
              <a:rPr kumimoji="0" lang="zh-CN" altLang="en-US"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rPr>
              <a:t>），选择横向。如图</a:t>
            </a:r>
            <a:r>
              <a:rPr kumimoji="0" lang="en-US" altLang="zh-CN"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rPr>
              <a:t> 1 -12 </a:t>
            </a:r>
            <a:r>
              <a:rPr kumimoji="0" lang="zh-CN" altLang="en-US"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rPr>
              <a:t>所示。</a:t>
            </a:r>
            <a:endParaRPr kumimoji="0" lang="zh-CN" altLang="en-US"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endParaRPr>
          </a:p>
        </p:txBody>
      </p:sp>
      <p:sp>
        <p:nvSpPr>
          <p:cNvPr id="4" name="文本框 3"/>
          <p:cNvSpPr txBox="1"/>
          <p:nvPr/>
        </p:nvSpPr>
        <p:spPr>
          <a:xfrm>
            <a:off x="1675765" y="765810"/>
            <a:ext cx="5400040" cy="553720"/>
          </a:xfrm>
          <a:prstGeom prst="rect">
            <a:avLst/>
          </a:prstGeom>
          <a:noFill/>
        </p:spPr>
        <p:txBody>
          <a:bodyPr wrap="square" lIns="0" tIns="0" rIns="0" bIns="0" rtlCol="0" anchor="ctr" anchorCtr="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3600" b="0" i="0" u="none" strike="noStrike" kern="1200" cap="none" spc="0" normalizeH="0" baseline="0" noProof="0">
                <a:ln>
                  <a:noFill/>
                </a:ln>
                <a:solidFill>
                  <a:srgbClr val="2374C4"/>
                </a:solidFill>
                <a:effectLst/>
                <a:uLnTx/>
                <a:uFillTx/>
                <a:latin typeface="汉仪雅酷黑 85W" panose="020B0904020202020204" pitchFamily="34" charset="-122"/>
                <a:ea typeface="汉仪雅酷黑 85W" panose="020B0904020202020204" pitchFamily="34" charset="-122"/>
                <a:cs typeface="+mn-cs"/>
                <a:sym typeface="汉仪雅酷黑 85W" panose="020B0904020202020204" pitchFamily="34" charset="-122"/>
              </a:rPr>
              <a:t>知识链接</a:t>
            </a:r>
            <a:endParaRPr kumimoji="0" lang="zh-CN" altLang="en-US" sz="3600" b="0" i="0" u="none" strike="noStrike" kern="1200" cap="none" spc="0" normalizeH="0" baseline="0" noProof="0">
              <a:ln>
                <a:noFill/>
              </a:ln>
              <a:solidFill>
                <a:srgbClr val="2374C4"/>
              </a:solidFill>
              <a:effectLst/>
              <a:uLnTx/>
              <a:uFillTx/>
              <a:latin typeface="汉仪雅酷黑 85W" panose="020B0904020202020204" pitchFamily="34" charset="-122"/>
              <a:ea typeface="汉仪雅酷黑 85W" panose="020B0904020202020204" pitchFamily="34" charset="-122"/>
              <a:cs typeface="+mn-cs"/>
              <a:sym typeface="汉仪雅酷黑 85W" panose="020B0904020202020204" pitchFamily="34" charset="-122"/>
            </a:endParaRPr>
          </a:p>
        </p:txBody>
      </p:sp>
      <p:pic>
        <p:nvPicPr>
          <p:cNvPr id="2" name="图片 1"/>
          <p:cNvPicPr>
            <a:picLocks noChangeAspect="1"/>
          </p:cNvPicPr>
          <p:nvPr/>
        </p:nvPicPr>
        <p:blipFill>
          <a:blip r:embed="rId1"/>
          <a:stretch>
            <a:fillRect/>
          </a:stretch>
        </p:blipFill>
        <p:spPr>
          <a:xfrm>
            <a:off x="5435600" y="2627630"/>
            <a:ext cx="4670425" cy="3559175"/>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pageCurlDoubl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圆角 4"/>
          <p:cNvSpPr/>
          <p:nvPr/>
        </p:nvSpPr>
        <p:spPr>
          <a:xfrm>
            <a:off x="1140813" y="2476034"/>
            <a:ext cx="3066513" cy="3066513"/>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rIns="0" rtlCol="0" anchor="ctr">
            <a:noAutofit/>
          </a:bodyPr>
          <a:lstStyle/>
          <a:p>
            <a:pPr marL="0" marR="0" lvl="0" indent="0" algn="ctr" defTabSz="457200" rtl="0" eaLnBrk="1" fontAlgn="auto" latinLnBrk="0" hangingPunct="1">
              <a:lnSpc>
                <a:spcPct val="150000"/>
              </a:lnSpc>
              <a:spcBef>
                <a:spcPts val="0"/>
              </a:spcBef>
              <a:spcAft>
                <a:spcPts val="0"/>
              </a:spcAft>
              <a:buClrTx/>
              <a:buSzTx/>
              <a:buFontTx/>
              <a:buNone/>
              <a:defRPr/>
            </a:pPr>
            <a:r>
              <a:rPr kumimoji="0" lang="en-US" altLang="zh-CN" sz="2800" b="0" i="0" u="none" strike="noStrike" kern="1200" cap="none" spc="0" normalizeH="0" baseline="0" noProof="0" dirty="0">
                <a:ln>
                  <a:noFill/>
                </a:ln>
                <a:solidFill>
                  <a:srgbClr val="FFFFFF"/>
                </a:solidFill>
                <a:effectLst/>
                <a:uLnTx/>
                <a:uFillTx/>
                <a:latin typeface="汉仪雅酷黑 85W" panose="020B0904020202020204" pitchFamily="34" charset="-122"/>
                <a:ea typeface="汉仪雅酷黑 85W" panose="020B0904020202020204" pitchFamily="34" charset="-122"/>
                <a:cs typeface="+mn-cs"/>
                <a:sym typeface="思源黑体 CN Regular" panose="020B0500000000000000" pitchFamily="34" charset="-122"/>
              </a:rPr>
              <a:t>1.Visio </a:t>
            </a:r>
            <a:r>
              <a:rPr kumimoji="0" lang="zh-CN" altLang="en-US" sz="2800" b="0" i="0" u="none" strike="noStrike" kern="1200" cap="none" spc="0" normalizeH="0" baseline="0" noProof="0" dirty="0">
                <a:ln>
                  <a:noFill/>
                </a:ln>
                <a:solidFill>
                  <a:srgbClr val="FFFFFF"/>
                </a:solidFill>
                <a:effectLst/>
                <a:uLnTx/>
                <a:uFillTx/>
                <a:latin typeface="汉仪雅酷黑 85W" panose="020B0904020202020204" pitchFamily="34" charset="-122"/>
                <a:ea typeface="汉仪雅酷黑 85W" panose="020B0904020202020204" pitchFamily="34" charset="-122"/>
                <a:cs typeface="+mn-cs"/>
                <a:sym typeface="思源黑体 CN Regular" panose="020B0500000000000000" pitchFamily="34" charset="-122"/>
              </a:rPr>
              <a:t>怎样调整画布大小</a:t>
            </a:r>
            <a:endParaRPr kumimoji="0" lang="zh-CN" altLang="en-US" sz="2800" b="0" i="0" u="none" strike="noStrike" kern="1200" cap="none" spc="0" normalizeH="0" baseline="0" noProof="0" dirty="0">
              <a:ln>
                <a:noFill/>
              </a:ln>
              <a:solidFill>
                <a:srgbClr val="FFFFFF"/>
              </a:solidFill>
              <a:effectLst/>
              <a:uLnTx/>
              <a:uFillTx/>
              <a:latin typeface="汉仪雅酷黑 85W" panose="020B0904020202020204" pitchFamily="34" charset="-122"/>
              <a:ea typeface="汉仪雅酷黑 85W" panose="020B0904020202020204" pitchFamily="34" charset="-122"/>
              <a:cs typeface="+mn-cs"/>
              <a:sym typeface="思源黑体 CN Regular" panose="020B0500000000000000" pitchFamily="34" charset="-122"/>
            </a:endParaRPr>
          </a:p>
        </p:txBody>
      </p:sp>
      <p:sp>
        <p:nvSpPr>
          <p:cNvPr id="7" name="文本框 6"/>
          <p:cNvSpPr txBox="1"/>
          <p:nvPr/>
        </p:nvSpPr>
        <p:spPr>
          <a:xfrm>
            <a:off x="4605655" y="1374140"/>
            <a:ext cx="6330315" cy="829945"/>
          </a:xfrm>
          <a:prstGeom prst="rect">
            <a:avLst/>
          </a:prstGeom>
          <a:noFill/>
        </p:spPr>
        <p:txBody>
          <a:bodyPr wrap="square" rtlCol="0">
            <a:spAutoFit/>
          </a:bodyPr>
          <a:lstStyle/>
          <a:p>
            <a:pPr marL="0" marR="0" lvl="0" indent="0" algn="l" defTabSz="457200" rtl="0" eaLnBrk="1" fontAlgn="auto" latinLnBrk="0" hangingPunct="1">
              <a:lnSpc>
                <a:spcPct val="150000"/>
              </a:lnSpc>
              <a:spcBef>
                <a:spcPts val="0"/>
              </a:spcBef>
              <a:spcAft>
                <a:spcPts val="0"/>
              </a:spcAft>
              <a:buClrTx/>
              <a:buSzTx/>
              <a:buFontTx/>
              <a:buNone/>
              <a:defRPr/>
            </a:pPr>
            <a:r>
              <a:rPr kumimoji="0" lang="zh-CN" altLang="en-US"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rPr>
              <a:t>切换到</a:t>
            </a:r>
            <a:r>
              <a:rPr kumimoji="0" lang="en-US" altLang="zh-CN"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rPr>
              <a:t>“</a:t>
            </a:r>
            <a:r>
              <a:rPr kumimoji="0" lang="zh-CN" altLang="en-US"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rPr>
              <a:t>页面尺寸</a:t>
            </a:r>
            <a:r>
              <a:rPr kumimoji="0" lang="en-US" altLang="zh-CN"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rPr>
              <a:t>”</a:t>
            </a:r>
            <a:r>
              <a:rPr kumimoji="0" lang="zh-CN" altLang="en-US"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rPr>
              <a:t>选项卡，根据需要设置参数。点击右下角的</a:t>
            </a:r>
            <a:r>
              <a:rPr kumimoji="0" lang="en-US" altLang="zh-CN"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rPr>
              <a:t>“</a:t>
            </a:r>
            <a:r>
              <a:rPr kumimoji="0" lang="zh-CN" altLang="en-US"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rPr>
              <a:t>确定</a:t>
            </a:r>
            <a:r>
              <a:rPr kumimoji="0" lang="en-US" altLang="zh-CN"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rPr>
              <a:t>”</a:t>
            </a:r>
            <a:r>
              <a:rPr kumimoji="0" lang="zh-CN" altLang="en-US"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rPr>
              <a:t>按钮完成设置。如图</a:t>
            </a:r>
            <a:r>
              <a:rPr kumimoji="0" lang="en-US" altLang="zh-CN"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rPr>
              <a:t> 1 -13 </a:t>
            </a:r>
            <a:r>
              <a:rPr kumimoji="0" lang="zh-CN" altLang="en-US"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rPr>
              <a:t>所示。</a:t>
            </a:r>
            <a:endParaRPr kumimoji="0" lang="zh-CN" altLang="en-US"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endParaRPr>
          </a:p>
        </p:txBody>
      </p:sp>
      <p:sp>
        <p:nvSpPr>
          <p:cNvPr id="4" name="文本框 3"/>
          <p:cNvSpPr txBox="1"/>
          <p:nvPr/>
        </p:nvSpPr>
        <p:spPr>
          <a:xfrm>
            <a:off x="1675765" y="765810"/>
            <a:ext cx="5400040" cy="553720"/>
          </a:xfrm>
          <a:prstGeom prst="rect">
            <a:avLst/>
          </a:prstGeom>
          <a:noFill/>
        </p:spPr>
        <p:txBody>
          <a:bodyPr wrap="square" lIns="0" tIns="0" rIns="0" bIns="0" rtlCol="0" anchor="ctr" anchorCtr="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3600" b="0" i="0" u="none" strike="noStrike" kern="1200" cap="none" spc="0" normalizeH="0" baseline="0" noProof="0">
                <a:ln>
                  <a:noFill/>
                </a:ln>
                <a:solidFill>
                  <a:srgbClr val="2374C4"/>
                </a:solidFill>
                <a:effectLst/>
                <a:uLnTx/>
                <a:uFillTx/>
                <a:latin typeface="汉仪雅酷黑 85W" panose="020B0904020202020204" pitchFamily="34" charset="-122"/>
                <a:ea typeface="汉仪雅酷黑 85W" panose="020B0904020202020204" pitchFamily="34" charset="-122"/>
                <a:cs typeface="+mn-cs"/>
                <a:sym typeface="汉仪雅酷黑 85W" panose="020B0904020202020204" pitchFamily="34" charset="-122"/>
              </a:rPr>
              <a:t>知识链接</a:t>
            </a:r>
            <a:endParaRPr kumimoji="0" lang="zh-CN" altLang="en-US" sz="3600" b="0" i="0" u="none" strike="noStrike" kern="1200" cap="none" spc="0" normalizeH="0" baseline="0" noProof="0">
              <a:ln>
                <a:noFill/>
              </a:ln>
              <a:solidFill>
                <a:srgbClr val="2374C4"/>
              </a:solidFill>
              <a:effectLst/>
              <a:uLnTx/>
              <a:uFillTx/>
              <a:latin typeface="汉仪雅酷黑 85W" panose="020B0904020202020204" pitchFamily="34" charset="-122"/>
              <a:ea typeface="汉仪雅酷黑 85W" panose="020B0904020202020204" pitchFamily="34" charset="-122"/>
              <a:cs typeface="+mn-cs"/>
              <a:sym typeface="汉仪雅酷黑 85W" panose="020B0904020202020204" pitchFamily="34" charset="-122"/>
            </a:endParaRPr>
          </a:p>
        </p:txBody>
      </p:sp>
      <p:pic>
        <p:nvPicPr>
          <p:cNvPr id="3" name="图片 2"/>
          <p:cNvPicPr>
            <a:picLocks noChangeAspect="1"/>
          </p:cNvPicPr>
          <p:nvPr/>
        </p:nvPicPr>
        <p:blipFill>
          <a:blip r:embed="rId1"/>
          <a:stretch>
            <a:fillRect/>
          </a:stretch>
        </p:blipFill>
        <p:spPr>
          <a:xfrm>
            <a:off x="5302885" y="2204085"/>
            <a:ext cx="5077460" cy="3855720"/>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pageCurlDoubl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圆角 4"/>
          <p:cNvSpPr/>
          <p:nvPr/>
        </p:nvSpPr>
        <p:spPr>
          <a:xfrm>
            <a:off x="1140813" y="2476034"/>
            <a:ext cx="3066513" cy="3066513"/>
          </a:xfrm>
          <a:prstGeom prst="roundRect">
            <a:avLst>
              <a:gd name="adj" fmla="val 50000"/>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rIns="0" rtlCol="0" anchor="ctr">
            <a:noAutofit/>
          </a:bodyPr>
          <a:lstStyle/>
          <a:p>
            <a:pPr marL="0" marR="0" lvl="0" indent="0" algn="ctr" defTabSz="457200" rtl="0" eaLnBrk="1" fontAlgn="auto" latinLnBrk="0" hangingPunct="1">
              <a:lnSpc>
                <a:spcPct val="150000"/>
              </a:lnSpc>
              <a:spcBef>
                <a:spcPts val="0"/>
              </a:spcBef>
              <a:spcAft>
                <a:spcPts val="0"/>
              </a:spcAft>
              <a:buClrTx/>
              <a:buSzTx/>
              <a:buFontTx/>
              <a:buNone/>
              <a:defRPr/>
            </a:pPr>
            <a:r>
              <a:rPr kumimoji="0" lang="en-US" altLang="zh-CN" sz="2800" b="0" i="0" u="none" strike="noStrike" kern="1200" cap="none" spc="0" normalizeH="0" baseline="0" noProof="0" dirty="0">
                <a:ln>
                  <a:noFill/>
                </a:ln>
                <a:solidFill>
                  <a:srgbClr val="FFFFFF"/>
                </a:solidFill>
                <a:effectLst/>
                <a:uLnTx/>
                <a:uFillTx/>
                <a:latin typeface="汉仪雅酷黑 85W" panose="020B0904020202020204" pitchFamily="34" charset="-122"/>
                <a:ea typeface="汉仪雅酷黑 85W" panose="020B0904020202020204" pitchFamily="34" charset="-122"/>
                <a:cs typeface="+mn-cs"/>
                <a:sym typeface="思源黑体 CN Regular" panose="020B0500000000000000" pitchFamily="34" charset="-122"/>
              </a:rPr>
              <a:t>2. </a:t>
            </a:r>
            <a:r>
              <a:rPr kumimoji="0" lang="zh-CN" altLang="en-US" sz="2800" b="0" i="0" u="none" strike="noStrike" kern="1200" cap="none" spc="0" normalizeH="0" baseline="0" noProof="0" dirty="0">
                <a:ln>
                  <a:noFill/>
                </a:ln>
                <a:solidFill>
                  <a:srgbClr val="FFFFFF"/>
                </a:solidFill>
                <a:effectLst/>
                <a:uLnTx/>
                <a:uFillTx/>
                <a:latin typeface="汉仪雅酷黑 85W" panose="020B0904020202020204" pitchFamily="34" charset="-122"/>
                <a:ea typeface="汉仪雅酷黑 85W" panose="020B0904020202020204" pitchFamily="34" charset="-122"/>
                <a:cs typeface="+mn-cs"/>
                <a:sym typeface="思源黑体 CN Regular" panose="020B0500000000000000" pitchFamily="34" charset="-122"/>
              </a:rPr>
              <a:t>用模板来快速绘制简单网络拓扑图</a:t>
            </a:r>
            <a:endParaRPr kumimoji="0" lang="zh-CN" altLang="en-US" sz="2800" b="0" i="0" u="none" strike="noStrike" kern="1200" cap="none" spc="0" normalizeH="0" baseline="0" noProof="0" dirty="0">
              <a:ln>
                <a:noFill/>
              </a:ln>
              <a:solidFill>
                <a:srgbClr val="FFFFFF"/>
              </a:solidFill>
              <a:effectLst/>
              <a:uLnTx/>
              <a:uFillTx/>
              <a:latin typeface="汉仪雅酷黑 85W" panose="020B0904020202020204" pitchFamily="34" charset="-122"/>
              <a:ea typeface="汉仪雅酷黑 85W" panose="020B0904020202020204" pitchFamily="34" charset="-122"/>
              <a:cs typeface="+mn-cs"/>
              <a:sym typeface="思源黑体 CN Regular" panose="020B0500000000000000" pitchFamily="34" charset="-122"/>
            </a:endParaRPr>
          </a:p>
        </p:txBody>
      </p:sp>
      <p:sp>
        <p:nvSpPr>
          <p:cNvPr id="7" name="文本框 6"/>
          <p:cNvSpPr txBox="1"/>
          <p:nvPr/>
        </p:nvSpPr>
        <p:spPr>
          <a:xfrm>
            <a:off x="4605655" y="1374140"/>
            <a:ext cx="6330315" cy="1198880"/>
          </a:xfrm>
          <a:prstGeom prst="rect">
            <a:avLst/>
          </a:prstGeom>
          <a:noFill/>
        </p:spPr>
        <p:txBody>
          <a:bodyPr wrap="square" rtlCol="0">
            <a:spAutoFit/>
          </a:bodyPr>
          <a:lstStyle/>
          <a:p>
            <a:pPr marL="0" marR="0" lvl="0" indent="0" algn="l" defTabSz="457200" rtl="0" eaLnBrk="1" fontAlgn="auto" latinLnBrk="0" hangingPunct="1">
              <a:lnSpc>
                <a:spcPct val="150000"/>
              </a:lnSpc>
              <a:spcBef>
                <a:spcPts val="0"/>
              </a:spcBef>
              <a:spcAft>
                <a:spcPts val="0"/>
              </a:spcAft>
              <a:buClrTx/>
              <a:buSzTx/>
              <a:buFontTx/>
              <a:buNone/>
              <a:defRPr/>
            </a:pPr>
            <a:r>
              <a:rPr kumimoji="0" lang="zh-CN" altLang="en-US"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rPr>
              <a:t>为了方便绘制不同类型的图形，</a:t>
            </a:r>
            <a:r>
              <a:rPr kumimoji="0" lang="en-US" altLang="zh-CN"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rPr>
              <a:t>Visio </a:t>
            </a:r>
            <a:r>
              <a:rPr kumimoji="0" lang="zh-CN" altLang="en-US"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rPr>
              <a:t>绘图软件附带了很多模板，并且根据需要可以联机搜索模板。可以使用</a:t>
            </a:r>
            <a:r>
              <a:rPr kumimoji="0" lang="en-US" altLang="zh-CN"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rPr>
              <a:t>“</a:t>
            </a:r>
            <a:r>
              <a:rPr kumimoji="0" lang="zh-CN" altLang="en-US"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rPr>
              <a:t>详细网络图</a:t>
            </a:r>
            <a:r>
              <a:rPr kumimoji="0" lang="en-US" altLang="zh-CN"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rPr>
              <a:t> -3D”</a:t>
            </a:r>
            <a:r>
              <a:rPr kumimoji="0" lang="zh-CN" altLang="en-US"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rPr>
              <a:t>模板来创建如图</a:t>
            </a:r>
            <a:r>
              <a:rPr kumimoji="0" lang="en-US" altLang="zh-CN"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rPr>
              <a:t> 1- 14 </a:t>
            </a:r>
            <a:r>
              <a:rPr kumimoji="0" lang="zh-CN" altLang="en-US"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rPr>
              <a:t>所示的网络拓扑图。</a:t>
            </a:r>
            <a:endParaRPr kumimoji="0" lang="zh-CN" altLang="en-US"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endParaRPr>
          </a:p>
        </p:txBody>
      </p:sp>
      <p:sp>
        <p:nvSpPr>
          <p:cNvPr id="4" name="文本框 3"/>
          <p:cNvSpPr txBox="1"/>
          <p:nvPr/>
        </p:nvSpPr>
        <p:spPr>
          <a:xfrm>
            <a:off x="1675765" y="765810"/>
            <a:ext cx="5400040" cy="553720"/>
          </a:xfrm>
          <a:prstGeom prst="rect">
            <a:avLst/>
          </a:prstGeom>
          <a:noFill/>
        </p:spPr>
        <p:txBody>
          <a:bodyPr wrap="square" lIns="0" tIns="0" rIns="0" bIns="0" rtlCol="0" anchor="ctr" anchorCtr="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3600" b="0" i="0" u="none" strike="noStrike" kern="1200" cap="none" spc="0" normalizeH="0" baseline="0" noProof="0">
                <a:ln>
                  <a:noFill/>
                </a:ln>
                <a:solidFill>
                  <a:srgbClr val="2374C4"/>
                </a:solidFill>
                <a:effectLst/>
                <a:uLnTx/>
                <a:uFillTx/>
                <a:latin typeface="汉仪雅酷黑 85W" panose="020B0904020202020204" pitchFamily="34" charset="-122"/>
                <a:ea typeface="汉仪雅酷黑 85W" panose="020B0904020202020204" pitchFamily="34" charset="-122"/>
                <a:cs typeface="+mn-cs"/>
                <a:sym typeface="汉仪雅酷黑 85W" panose="020B0904020202020204" pitchFamily="34" charset="-122"/>
              </a:rPr>
              <a:t>知识链接</a:t>
            </a:r>
            <a:endParaRPr kumimoji="0" lang="zh-CN" altLang="en-US" sz="3600" b="0" i="0" u="none" strike="noStrike" kern="1200" cap="none" spc="0" normalizeH="0" baseline="0" noProof="0">
              <a:ln>
                <a:noFill/>
              </a:ln>
              <a:solidFill>
                <a:srgbClr val="2374C4"/>
              </a:solidFill>
              <a:effectLst/>
              <a:uLnTx/>
              <a:uFillTx/>
              <a:latin typeface="汉仪雅酷黑 85W" panose="020B0904020202020204" pitchFamily="34" charset="-122"/>
              <a:ea typeface="汉仪雅酷黑 85W" panose="020B0904020202020204" pitchFamily="34" charset="-122"/>
              <a:cs typeface="+mn-cs"/>
              <a:sym typeface="汉仪雅酷黑 85W" panose="020B0904020202020204" pitchFamily="34" charset="-122"/>
            </a:endParaRPr>
          </a:p>
        </p:txBody>
      </p:sp>
      <p:pic>
        <p:nvPicPr>
          <p:cNvPr id="2" name="图片 1"/>
          <p:cNvPicPr>
            <a:picLocks noChangeAspect="1"/>
          </p:cNvPicPr>
          <p:nvPr/>
        </p:nvPicPr>
        <p:blipFill>
          <a:blip r:embed="rId1"/>
          <a:stretch>
            <a:fillRect/>
          </a:stretch>
        </p:blipFill>
        <p:spPr>
          <a:xfrm>
            <a:off x="5652770" y="2573020"/>
            <a:ext cx="4585970" cy="3441700"/>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pageCurlDoubl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6872135" y="2376918"/>
            <a:ext cx="5134011" cy="739561"/>
            <a:chOff x="2451527" y="1475904"/>
            <a:chExt cx="5134011" cy="739561"/>
          </a:xfrm>
        </p:grpSpPr>
        <p:sp>
          <p:nvSpPr>
            <p:cNvPr id="4" name="椭圆 3"/>
            <p:cNvSpPr/>
            <p:nvPr/>
          </p:nvSpPr>
          <p:spPr>
            <a:xfrm>
              <a:off x="2451527" y="1490244"/>
              <a:ext cx="710881" cy="710881"/>
            </a:xfrm>
            <a:prstGeom prst="ellipse">
              <a:avLst/>
            </a:prstGeom>
            <a:solidFill>
              <a:schemeClr val="accent1"/>
            </a:solidFill>
            <a:ln>
              <a:noFill/>
            </a:ln>
            <a:effectLst>
              <a:outerShdw blurRad="50800" dist="50800" dir="5400000" algn="ctr"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457200" rtl="0" eaLnBrk="1" fontAlgn="auto" latinLnBrk="0" hangingPunct="1">
                <a:lnSpc>
                  <a:spcPct val="100000"/>
                </a:lnSpc>
                <a:spcBef>
                  <a:spcPts val="0"/>
                </a:spcBef>
                <a:spcAft>
                  <a:spcPts val="0"/>
                </a:spcAft>
                <a:buClrTx/>
                <a:buSzTx/>
                <a:buFontTx/>
                <a:buNone/>
                <a:defRPr/>
              </a:pPr>
              <a:r>
                <a:rPr kumimoji="0" lang="en-US" altLang="zh-CN" sz="2400" b="0" i="0" u="none" strike="noStrike" kern="1200" cap="none" spc="0" normalizeH="0" baseline="0" noProof="0" dirty="0">
                  <a:ln>
                    <a:noFill/>
                  </a:ln>
                  <a:solidFill>
                    <a:srgbClr val="FFFFFF"/>
                  </a:solidFill>
                  <a:effectLst/>
                  <a:uLnTx/>
                  <a:uFillTx/>
                  <a:latin typeface="汉仪雅酷黑 85W" panose="020B0904020202020204" pitchFamily="34" charset="-122"/>
                  <a:ea typeface="汉仪雅酷黑 85W" panose="020B0904020202020204" pitchFamily="34" charset="-122"/>
                  <a:cs typeface="思源黑体 CN Normal" panose="020B0400000000000000" charset="-122"/>
                  <a:sym typeface="思源黑体" panose="020B0500000000000000" pitchFamily="34" charset="-122"/>
                </a:rPr>
                <a:t>01</a:t>
              </a:r>
              <a:endParaRPr kumimoji="0" lang="zh-CN" altLang="en-US" sz="2400" b="0" i="0" u="none" strike="noStrike" kern="1200" cap="none" spc="0" normalizeH="0" baseline="0" noProof="0" dirty="0">
                <a:ln>
                  <a:noFill/>
                </a:ln>
                <a:solidFill>
                  <a:srgbClr val="FFFFFF"/>
                </a:solidFill>
                <a:effectLst/>
                <a:uLnTx/>
                <a:uFillTx/>
                <a:latin typeface="汉仪雅酷黑 85W" panose="020B0904020202020204" pitchFamily="34" charset="-122"/>
                <a:ea typeface="汉仪雅酷黑 85W" panose="020B0904020202020204" pitchFamily="34" charset="-122"/>
                <a:cs typeface="思源黑体 CN Normal" panose="020B0400000000000000" charset="-122"/>
                <a:sym typeface="思源黑体" panose="020B0500000000000000" pitchFamily="34" charset="-122"/>
              </a:endParaRPr>
            </a:p>
          </p:txBody>
        </p:sp>
        <p:sp>
          <p:nvSpPr>
            <p:cNvPr id="6" name="文本框 5"/>
            <p:cNvSpPr txBox="1"/>
            <p:nvPr/>
          </p:nvSpPr>
          <p:spPr>
            <a:xfrm flipH="1">
              <a:off x="3265538" y="1475904"/>
              <a:ext cx="4320000" cy="739561"/>
            </a:xfrm>
            <a:prstGeom prst="rect">
              <a:avLst/>
            </a:prstGeom>
            <a:noFill/>
          </p:spPr>
          <p:txBody>
            <a:bodyPr wrap="square" lIns="0" rtlCol="0">
              <a:noAutofit/>
            </a:bodyPr>
            <a:lstStyle/>
            <a:p>
              <a:pPr marL="0" marR="0" lvl="0" indent="0" algn="l" defTabSz="457200" rtl="0" eaLnBrk="1" fontAlgn="auto" latinLnBrk="0" hangingPunct="1">
                <a:lnSpc>
                  <a:spcPct val="125000"/>
                </a:lnSpc>
                <a:spcBef>
                  <a:spcPts val="0"/>
                </a:spcBef>
                <a:spcAft>
                  <a:spcPts val="0"/>
                </a:spcAft>
                <a:buClrTx/>
                <a:buSzTx/>
                <a:buFontTx/>
                <a:buNone/>
                <a:defRPr/>
              </a:pPr>
              <a:r>
                <a:rPr kumimoji="0" lang="zh-CN" altLang="en-US" sz="3200" b="0" i="0" u="none" strike="noStrike" kern="1200" cap="none" spc="0" normalizeH="0" baseline="0" noProof="0">
                  <a:ln>
                    <a:noFill/>
                  </a:ln>
                  <a:solidFill>
                    <a:srgbClr val="2374C4"/>
                  </a:solidFill>
                  <a:effectLst/>
                  <a:uLnTx/>
                  <a:uFillTx/>
                  <a:latin typeface="汉仪雅酷黑 85W" panose="020B0904020202020204" pitchFamily="34" charset="-122"/>
                  <a:ea typeface="汉仪雅酷黑 85W" panose="020B0904020202020204" pitchFamily="34" charset="-122"/>
                  <a:cs typeface="思源黑体 CN Normal" panose="020B0400000000000000" charset="-122"/>
                  <a:sym typeface="思源黑体" panose="020B0500000000000000" pitchFamily="34" charset="-122"/>
                </a:rPr>
                <a:t>初识网络综合布线</a:t>
              </a:r>
              <a:endParaRPr kumimoji="0" lang="zh-CN" altLang="en-US" sz="3200" b="0" i="0" u="none" strike="noStrike" kern="1200" cap="none" spc="0" normalizeH="0" baseline="0" noProof="0">
                <a:ln>
                  <a:noFill/>
                </a:ln>
                <a:solidFill>
                  <a:srgbClr val="2374C4"/>
                </a:solidFill>
                <a:effectLst/>
                <a:uLnTx/>
                <a:uFillTx/>
                <a:latin typeface="汉仪雅酷黑 85W" panose="020B0904020202020204" pitchFamily="34" charset="-122"/>
                <a:ea typeface="汉仪雅酷黑 85W" panose="020B0904020202020204" pitchFamily="34" charset="-122"/>
                <a:cs typeface="思源黑体 CN Normal" panose="020B0400000000000000" charset="-122"/>
                <a:sym typeface="思源黑体" panose="020B0500000000000000" pitchFamily="34" charset="-122"/>
              </a:endParaRPr>
            </a:p>
          </p:txBody>
        </p:sp>
      </p:grpSp>
      <p:grpSp>
        <p:nvGrpSpPr>
          <p:cNvPr id="8" name="组合 7"/>
          <p:cNvGrpSpPr/>
          <p:nvPr/>
        </p:nvGrpSpPr>
        <p:grpSpPr>
          <a:xfrm>
            <a:off x="6872135" y="3267272"/>
            <a:ext cx="5219065" cy="739775"/>
            <a:chOff x="2451527" y="2452796"/>
            <a:chExt cx="5219065" cy="739775"/>
          </a:xfrm>
        </p:grpSpPr>
        <p:sp>
          <p:nvSpPr>
            <p:cNvPr id="11" name="文本框 10"/>
            <p:cNvSpPr txBox="1"/>
            <p:nvPr/>
          </p:nvSpPr>
          <p:spPr>
            <a:xfrm flipH="1">
              <a:off x="3265597" y="2452796"/>
              <a:ext cx="4404995" cy="739775"/>
            </a:xfrm>
            <a:prstGeom prst="rect">
              <a:avLst/>
            </a:prstGeom>
            <a:noFill/>
          </p:spPr>
          <p:txBody>
            <a:bodyPr wrap="square" lIns="0" rtlCol="0">
              <a:noAutofit/>
            </a:bodyPr>
            <a:lstStyle/>
            <a:p>
              <a:pPr marL="0" marR="0" lvl="0" indent="0" algn="l" defTabSz="457200" rtl="0" eaLnBrk="1" fontAlgn="auto" latinLnBrk="0" hangingPunct="1">
                <a:lnSpc>
                  <a:spcPct val="125000"/>
                </a:lnSpc>
                <a:spcBef>
                  <a:spcPts val="0"/>
                </a:spcBef>
                <a:spcAft>
                  <a:spcPts val="0"/>
                </a:spcAft>
                <a:buClrTx/>
                <a:buSzTx/>
                <a:buFontTx/>
                <a:buNone/>
                <a:defRPr/>
              </a:pPr>
              <a:r>
                <a:rPr kumimoji="0" lang="zh-CN" altLang="en-US" sz="3200" b="0" i="0" u="none" strike="noStrike" kern="1200" cap="none" spc="0" normalizeH="0" baseline="0" noProof="0">
                  <a:ln>
                    <a:noFill/>
                  </a:ln>
                  <a:solidFill>
                    <a:srgbClr val="559BE0"/>
                  </a:solidFill>
                  <a:effectLst/>
                  <a:uLnTx/>
                  <a:uFillTx/>
                  <a:latin typeface="汉仪雅酷黑 85W" panose="020B0904020202020204" pitchFamily="34" charset="-122"/>
                  <a:ea typeface="汉仪雅酷黑 85W" panose="020B0904020202020204" pitchFamily="34" charset="-122"/>
                  <a:cs typeface="思源黑体 CN Normal" panose="020B0400000000000000" charset="-122"/>
                  <a:sym typeface="思源黑体" panose="020B0500000000000000" pitchFamily="34" charset="-122"/>
                </a:rPr>
                <a:t>用绘图软件绘制设计图</a:t>
              </a:r>
              <a:endParaRPr kumimoji="0" lang="zh-CN" altLang="en-US" sz="3200" b="0" i="0" u="none" strike="noStrike" kern="1200" cap="none" spc="0" normalizeH="0" baseline="0" noProof="0">
                <a:ln>
                  <a:noFill/>
                </a:ln>
                <a:solidFill>
                  <a:srgbClr val="559BE0"/>
                </a:solidFill>
                <a:effectLst/>
                <a:uLnTx/>
                <a:uFillTx/>
                <a:latin typeface="汉仪雅酷黑 85W" panose="020B0904020202020204" pitchFamily="34" charset="-122"/>
                <a:ea typeface="汉仪雅酷黑 85W" panose="020B0904020202020204" pitchFamily="34" charset="-122"/>
                <a:cs typeface="思源黑体 CN Normal" panose="020B0400000000000000" charset="-122"/>
                <a:sym typeface="思源黑体" panose="020B0500000000000000" pitchFamily="34" charset="-122"/>
              </a:endParaRPr>
            </a:p>
          </p:txBody>
        </p:sp>
        <p:sp>
          <p:nvSpPr>
            <p:cNvPr id="12" name="椭圆 11"/>
            <p:cNvSpPr/>
            <p:nvPr/>
          </p:nvSpPr>
          <p:spPr>
            <a:xfrm>
              <a:off x="2451527" y="2467136"/>
              <a:ext cx="710881" cy="710881"/>
            </a:xfrm>
            <a:prstGeom prst="ellipse">
              <a:avLst/>
            </a:prstGeom>
            <a:solidFill>
              <a:schemeClr val="accent2"/>
            </a:solidFill>
            <a:ln>
              <a:noFill/>
            </a:ln>
            <a:effectLst>
              <a:outerShdw blurRad="127000" dist="50800" dir="5400000" algn="ctr" rotWithShape="0">
                <a:schemeClr val="accent2">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457200" rtl="0" eaLnBrk="1" fontAlgn="auto" latinLnBrk="0" hangingPunct="1">
                <a:lnSpc>
                  <a:spcPct val="100000"/>
                </a:lnSpc>
                <a:spcBef>
                  <a:spcPts val="0"/>
                </a:spcBef>
                <a:spcAft>
                  <a:spcPts val="0"/>
                </a:spcAft>
                <a:buClrTx/>
                <a:buSzTx/>
                <a:buFontTx/>
                <a:buNone/>
                <a:defRPr/>
              </a:pPr>
              <a:r>
                <a:rPr kumimoji="0" lang="en-US" altLang="zh-CN" sz="2400" b="0" i="0" u="none" strike="noStrike" kern="1200" cap="none" spc="0" normalizeH="0" baseline="0" noProof="0" dirty="0">
                  <a:ln>
                    <a:noFill/>
                  </a:ln>
                  <a:solidFill>
                    <a:srgbClr val="FFFFFF"/>
                  </a:solidFill>
                  <a:effectLst/>
                  <a:uLnTx/>
                  <a:uFillTx/>
                  <a:latin typeface="汉仪雅酷黑 85W" panose="020B0904020202020204" pitchFamily="34" charset="-122"/>
                  <a:ea typeface="汉仪雅酷黑 85W" panose="020B0904020202020204" pitchFamily="34" charset="-122"/>
                  <a:cs typeface="思源黑体 CN Normal" panose="020B0400000000000000" charset="-122"/>
                  <a:sym typeface="思源黑体" panose="020B0500000000000000" pitchFamily="34" charset="-122"/>
                </a:rPr>
                <a:t>02</a:t>
              </a:r>
              <a:endParaRPr kumimoji="0" lang="zh-CN" altLang="en-US" sz="2400" b="0" i="0" u="none" strike="noStrike" kern="1200" cap="none" spc="0" normalizeH="0" baseline="0" noProof="0" dirty="0">
                <a:ln>
                  <a:noFill/>
                </a:ln>
                <a:solidFill>
                  <a:srgbClr val="FFFFFF"/>
                </a:solidFill>
                <a:effectLst/>
                <a:uLnTx/>
                <a:uFillTx/>
                <a:latin typeface="汉仪雅酷黑 85W" panose="020B0904020202020204" pitchFamily="34" charset="-122"/>
                <a:ea typeface="汉仪雅酷黑 85W" panose="020B0904020202020204" pitchFamily="34" charset="-122"/>
                <a:cs typeface="思源黑体 CN Normal" panose="020B0400000000000000" charset="-122"/>
                <a:sym typeface="思源黑体" panose="020B0500000000000000" pitchFamily="34" charset="-122"/>
              </a:endParaRPr>
            </a:p>
          </p:txBody>
        </p:sp>
      </p:grpSp>
      <p:grpSp>
        <p:nvGrpSpPr>
          <p:cNvPr id="25" name="组合 24"/>
          <p:cNvGrpSpPr/>
          <p:nvPr/>
        </p:nvGrpSpPr>
        <p:grpSpPr>
          <a:xfrm>
            <a:off x="4717584" y="1396020"/>
            <a:ext cx="2124000" cy="2460417"/>
            <a:chOff x="3839913" y="1891596"/>
            <a:chExt cx="2124000" cy="2460417"/>
          </a:xfrm>
        </p:grpSpPr>
        <p:sp>
          <p:nvSpPr>
            <p:cNvPr id="26" name="文本框 25"/>
            <p:cNvSpPr txBox="1"/>
            <p:nvPr/>
          </p:nvSpPr>
          <p:spPr>
            <a:xfrm>
              <a:off x="4117083" y="1891596"/>
              <a:ext cx="1569660" cy="2460417"/>
            </a:xfrm>
            <a:prstGeom prst="rect">
              <a:avLst/>
            </a:prstGeom>
            <a:noFill/>
          </p:spPr>
          <p:txBody>
            <a:bodyPr wrap="square" rtlCol="0">
              <a:spAutoFit/>
            </a:bodyPr>
            <a:lstStyle/>
            <a:p>
              <a:pPr marL="0" marR="0" lvl="0" indent="0" algn="dist" defTabSz="457200" rtl="0" eaLnBrk="1" fontAlgn="auto" latinLnBrk="0" hangingPunct="1">
                <a:lnSpc>
                  <a:spcPct val="150000"/>
                </a:lnSpc>
                <a:spcBef>
                  <a:spcPts val="0"/>
                </a:spcBef>
                <a:spcAft>
                  <a:spcPts val="0"/>
                </a:spcAft>
                <a:buClrTx/>
                <a:buSzTx/>
                <a:buFontTx/>
                <a:buNone/>
                <a:defRPr/>
              </a:pPr>
              <a:r>
                <a:rPr kumimoji="0" lang="zh-CN" altLang="en-US" sz="5400" b="0" i="0" u="none" strike="noStrike" kern="1200" cap="none" spc="0" normalizeH="0" baseline="0" noProof="0">
                  <a:ln>
                    <a:noFill/>
                  </a:ln>
                  <a:solidFill>
                    <a:srgbClr val="2374C4"/>
                  </a:solidFill>
                  <a:effectLst>
                    <a:outerShdw blurRad="50800" dist="38100" dir="2700000" algn="tl" rotWithShape="0">
                      <a:srgbClr val="2374C4">
                        <a:lumMod val="50000"/>
                        <a:alpha val="40000"/>
                      </a:srgbClr>
                    </a:outerShdw>
                  </a:effectLst>
                  <a:uLnTx/>
                  <a:uFillTx/>
                  <a:latin typeface="汉仪雅酷黑 85W" panose="020B0904020202020204" pitchFamily="34" charset="-122"/>
                  <a:ea typeface="汉仪雅酷黑 85W" panose="020B0904020202020204" pitchFamily="34" charset="-122"/>
                  <a:cs typeface="+mn-cs"/>
                  <a:sym typeface="汉仪雅酷黑 85W" panose="020B0904020202020204" pitchFamily="34" charset="-122"/>
                </a:rPr>
                <a:t>目</a:t>
              </a:r>
              <a:endParaRPr kumimoji="0" lang="en-US" altLang="zh-CN" sz="5400" b="0" i="0" u="none" strike="noStrike" kern="1200" cap="none" spc="0" normalizeH="0" baseline="0" noProof="0">
                <a:ln>
                  <a:noFill/>
                </a:ln>
                <a:solidFill>
                  <a:srgbClr val="2374C4"/>
                </a:solidFill>
                <a:effectLst>
                  <a:outerShdw blurRad="50800" dist="38100" dir="2700000" algn="tl" rotWithShape="0">
                    <a:srgbClr val="2374C4">
                      <a:lumMod val="50000"/>
                      <a:alpha val="40000"/>
                    </a:srgbClr>
                  </a:outerShdw>
                </a:effectLst>
                <a:uLnTx/>
                <a:uFillTx/>
                <a:latin typeface="汉仪雅酷黑 85W" panose="020B0904020202020204" pitchFamily="34" charset="-122"/>
                <a:ea typeface="汉仪雅酷黑 85W" panose="020B0904020202020204" pitchFamily="34" charset="-122"/>
                <a:cs typeface="+mn-cs"/>
                <a:sym typeface="汉仪雅酷黑 85W" panose="020B0904020202020204" pitchFamily="34" charset="-122"/>
              </a:endParaRPr>
            </a:p>
            <a:p>
              <a:pPr marL="0" marR="0" lvl="0" indent="0" algn="dist" defTabSz="457200" rtl="0" eaLnBrk="1" fontAlgn="auto" latinLnBrk="0" hangingPunct="1">
                <a:lnSpc>
                  <a:spcPct val="150000"/>
                </a:lnSpc>
                <a:spcBef>
                  <a:spcPts val="0"/>
                </a:spcBef>
                <a:spcAft>
                  <a:spcPts val="0"/>
                </a:spcAft>
                <a:buClrTx/>
                <a:buSzTx/>
                <a:buFontTx/>
                <a:buNone/>
                <a:defRPr/>
              </a:pPr>
              <a:r>
                <a:rPr kumimoji="0" lang="zh-CN" altLang="en-US" sz="5400" b="0" i="0" u="none" strike="noStrike" kern="1200" cap="none" spc="0" normalizeH="0" baseline="0" noProof="0">
                  <a:ln>
                    <a:noFill/>
                  </a:ln>
                  <a:solidFill>
                    <a:srgbClr val="2374C4"/>
                  </a:solidFill>
                  <a:effectLst>
                    <a:outerShdw blurRad="50800" dist="38100" dir="2700000" algn="tl" rotWithShape="0">
                      <a:srgbClr val="2374C4">
                        <a:lumMod val="50000"/>
                        <a:alpha val="40000"/>
                      </a:srgbClr>
                    </a:outerShdw>
                  </a:effectLst>
                  <a:uLnTx/>
                  <a:uFillTx/>
                  <a:latin typeface="汉仪雅酷黑 85W" panose="020B0904020202020204" pitchFamily="34" charset="-122"/>
                  <a:ea typeface="汉仪雅酷黑 85W" panose="020B0904020202020204" pitchFamily="34" charset="-122"/>
                  <a:cs typeface="+mn-cs"/>
                  <a:sym typeface="汉仪雅酷黑 85W" panose="020B0904020202020204" pitchFamily="34" charset="-122"/>
                </a:rPr>
                <a:t>录</a:t>
              </a:r>
              <a:endParaRPr kumimoji="0" lang="zh-CN" altLang="en-US" sz="6000" b="0" i="0" u="none" strike="noStrike" kern="1200" cap="none" spc="0" normalizeH="0" baseline="0" noProof="0" dirty="0">
                <a:ln>
                  <a:noFill/>
                </a:ln>
                <a:solidFill>
                  <a:srgbClr val="2374C4"/>
                </a:solidFill>
                <a:effectLst>
                  <a:outerShdw blurRad="50800" dist="38100" dir="2700000" algn="tl" rotWithShape="0">
                    <a:srgbClr val="2374C4">
                      <a:lumMod val="50000"/>
                      <a:alpha val="40000"/>
                    </a:srgbClr>
                  </a:outerShdw>
                </a:effectLst>
                <a:uLnTx/>
                <a:uFillTx/>
                <a:latin typeface="汉仪雅酷黑 85W" panose="020B0904020202020204" pitchFamily="34" charset="-122"/>
                <a:ea typeface="汉仪雅酷黑 85W" panose="020B0904020202020204" pitchFamily="34" charset="-122"/>
                <a:cs typeface="+mn-cs"/>
                <a:sym typeface="汉仪雅酷黑 85W" panose="020B0904020202020204" pitchFamily="34" charset="-122"/>
              </a:endParaRPr>
            </a:p>
          </p:txBody>
        </p:sp>
        <p:sp>
          <p:nvSpPr>
            <p:cNvPr id="27" name="文本框 26"/>
            <p:cNvSpPr txBox="1"/>
            <p:nvPr/>
          </p:nvSpPr>
          <p:spPr>
            <a:xfrm>
              <a:off x="3839913" y="2943244"/>
              <a:ext cx="2124000" cy="540000"/>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defRPr/>
              </a:pPr>
              <a:r>
                <a:rPr kumimoji="0" lang="en-US" altLang="zh-CN" sz="2800" b="0" i="0" u="none" strike="noStrike" kern="1200" cap="none" spc="-200" normalizeH="0" baseline="0" noProof="0">
                  <a:ln>
                    <a:noFill/>
                  </a:ln>
                  <a:solidFill>
                    <a:srgbClr val="2374C4"/>
                  </a:solidFill>
                  <a:effectLst>
                    <a:outerShdw blurRad="50800" dist="38100" dir="2700000" algn="tl" rotWithShape="0">
                      <a:srgbClr val="2374C4">
                        <a:lumMod val="50000"/>
                        <a:alpha val="40000"/>
                      </a:srgbClr>
                    </a:outerShdw>
                  </a:effectLst>
                  <a:uLnTx/>
                  <a:uFillTx/>
                  <a:latin typeface="汉仪雅酷黑 85W" panose="020B0904020202020204" pitchFamily="34" charset="-122"/>
                  <a:ea typeface="汉仪正圆-55W" panose="00020600040101010101" pitchFamily="18" charset="-122"/>
                  <a:cs typeface="+mn-cs"/>
                  <a:sym typeface="汉仪雅酷黑 85W" panose="020B0904020202020204" pitchFamily="34" charset="-122"/>
                </a:rPr>
                <a:t>CATALOG</a:t>
              </a:r>
              <a:endParaRPr kumimoji="0" lang="en-US" altLang="zh-CN" sz="2800" b="0" i="0" u="none" strike="noStrike" kern="1200" cap="none" spc="-200" normalizeH="0" baseline="0" noProof="0" dirty="0">
                <a:ln>
                  <a:noFill/>
                </a:ln>
                <a:solidFill>
                  <a:srgbClr val="2374C4"/>
                </a:solidFill>
                <a:effectLst>
                  <a:outerShdw blurRad="50800" dist="38100" dir="2700000" algn="tl" rotWithShape="0">
                    <a:srgbClr val="2374C4">
                      <a:lumMod val="50000"/>
                      <a:alpha val="40000"/>
                    </a:srgbClr>
                  </a:outerShdw>
                </a:effectLst>
                <a:uLnTx/>
                <a:uFillTx/>
                <a:latin typeface="汉仪雅酷黑 85W" panose="020B0904020202020204" pitchFamily="34" charset="-122"/>
                <a:ea typeface="汉仪正圆-55W" panose="00020600040101010101" pitchFamily="18" charset="-122"/>
                <a:cs typeface="+mn-cs"/>
                <a:sym typeface="汉仪雅酷黑 85W" panose="020B0904020202020204" pitchFamily="34" charset="-122"/>
              </a:endParaRP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0">
        <p15:prstTrans prst="drap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par>
                          <p:cTn id="8" fill="hold">
                            <p:stCondLst>
                              <p:cond delay="500"/>
                            </p:stCondLst>
                            <p:childTnLst>
                              <p:par>
                                <p:cTn id="9" presetID="16" presetClass="entr" presetSubtype="21"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barn(inVertical)">
                                      <p:cBhvr>
                                        <p:cTn id="1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圆角 4"/>
          <p:cNvSpPr/>
          <p:nvPr/>
        </p:nvSpPr>
        <p:spPr>
          <a:xfrm>
            <a:off x="1140813" y="2476034"/>
            <a:ext cx="3066513" cy="3066513"/>
          </a:xfrm>
          <a:prstGeom prst="roundRect">
            <a:avLst>
              <a:gd name="adj" fmla="val 50000"/>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rIns="0" rtlCol="0" anchor="ctr">
            <a:noAutofit/>
          </a:bodyPr>
          <a:lstStyle/>
          <a:p>
            <a:pPr marL="0" marR="0" lvl="0" indent="0" algn="ctr" defTabSz="457200" rtl="0" eaLnBrk="1" fontAlgn="auto" latinLnBrk="0" hangingPunct="1">
              <a:lnSpc>
                <a:spcPct val="150000"/>
              </a:lnSpc>
              <a:spcBef>
                <a:spcPts val="0"/>
              </a:spcBef>
              <a:spcAft>
                <a:spcPts val="0"/>
              </a:spcAft>
              <a:buClrTx/>
              <a:buSzTx/>
              <a:buFontTx/>
              <a:buNone/>
              <a:defRPr/>
            </a:pPr>
            <a:r>
              <a:rPr kumimoji="0" lang="en-US" altLang="zh-CN" sz="2800" b="0" i="0" u="none" strike="noStrike" kern="1200" cap="none" spc="0" normalizeH="0" baseline="0" noProof="0" dirty="0">
                <a:ln>
                  <a:noFill/>
                </a:ln>
                <a:solidFill>
                  <a:srgbClr val="FFFFFF"/>
                </a:solidFill>
                <a:effectLst/>
                <a:uLnTx/>
                <a:uFillTx/>
                <a:latin typeface="汉仪雅酷黑 85W" panose="020B0904020202020204" pitchFamily="34" charset="-122"/>
                <a:ea typeface="汉仪雅酷黑 85W" panose="020B0904020202020204" pitchFamily="34" charset="-122"/>
                <a:cs typeface="+mn-cs"/>
                <a:sym typeface="思源黑体 CN Regular" panose="020B0500000000000000" pitchFamily="34" charset="-122"/>
              </a:rPr>
              <a:t>2. </a:t>
            </a:r>
            <a:r>
              <a:rPr kumimoji="0" lang="zh-CN" altLang="en-US" sz="2800" b="0" i="0" u="none" strike="noStrike" kern="1200" cap="none" spc="0" normalizeH="0" baseline="0" noProof="0" dirty="0">
                <a:ln>
                  <a:noFill/>
                </a:ln>
                <a:solidFill>
                  <a:srgbClr val="FFFFFF"/>
                </a:solidFill>
                <a:effectLst/>
                <a:uLnTx/>
                <a:uFillTx/>
                <a:latin typeface="汉仪雅酷黑 85W" panose="020B0904020202020204" pitchFamily="34" charset="-122"/>
                <a:ea typeface="汉仪雅酷黑 85W" panose="020B0904020202020204" pitchFamily="34" charset="-122"/>
                <a:cs typeface="+mn-cs"/>
                <a:sym typeface="思源黑体 CN Regular" panose="020B0500000000000000" pitchFamily="34" charset="-122"/>
              </a:rPr>
              <a:t>用模板来快速绘制简单网络拓扑图</a:t>
            </a:r>
            <a:endParaRPr kumimoji="0" lang="zh-CN" altLang="en-US" sz="2800" b="0" i="0" u="none" strike="noStrike" kern="1200" cap="none" spc="0" normalizeH="0" baseline="0" noProof="0" dirty="0">
              <a:ln>
                <a:noFill/>
              </a:ln>
              <a:solidFill>
                <a:srgbClr val="FFFFFF"/>
              </a:solidFill>
              <a:effectLst/>
              <a:uLnTx/>
              <a:uFillTx/>
              <a:latin typeface="汉仪雅酷黑 85W" panose="020B0904020202020204" pitchFamily="34" charset="-122"/>
              <a:ea typeface="汉仪雅酷黑 85W" panose="020B0904020202020204" pitchFamily="34" charset="-122"/>
              <a:cs typeface="+mn-cs"/>
              <a:sym typeface="思源黑体 CN Regular" panose="020B0500000000000000" pitchFamily="34" charset="-122"/>
            </a:endParaRPr>
          </a:p>
        </p:txBody>
      </p:sp>
      <p:sp>
        <p:nvSpPr>
          <p:cNvPr id="7" name="文本框 6"/>
          <p:cNvSpPr txBox="1"/>
          <p:nvPr/>
        </p:nvSpPr>
        <p:spPr>
          <a:xfrm>
            <a:off x="4605655" y="1374140"/>
            <a:ext cx="6330315" cy="1198880"/>
          </a:xfrm>
          <a:prstGeom prst="rect">
            <a:avLst/>
          </a:prstGeom>
          <a:noFill/>
        </p:spPr>
        <p:txBody>
          <a:bodyPr wrap="square" rtlCol="0">
            <a:spAutoFit/>
          </a:bodyPr>
          <a:lstStyle/>
          <a:p>
            <a:pPr marL="0" marR="0" lvl="0" indent="0" algn="l" defTabSz="457200" rtl="0" eaLnBrk="1" fontAlgn="auto" latinLnBrk="0" hangingPunct="1">
              <a:lnSpc>
                <a:spcPct val="150000"/>
              </a:lnSpc>
              <a:spcBef>
                <a:spcPts val="0"/>
              </a:spcBef>
              <a:spcAft>
                <a:spcPts val="0"/>
              </a:spcAft>
              <a:buClrTx/>
              <a:buSzTx/>
              <a:buFontTx/>
              <a:buNone/>
              <a:defRPr/>
            </a:pPr>
            <a:r>
              <a:rPr kumimoji="0" lang="zh-CN" altLang="en-US"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rPr>
              <a:t>运行</a:t>
            </a:r>
            <a:r>
              <a:rPr kumimoji="0" lang="en-US" altLang="zh-CN"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rPr>
              <a:t> Visio </a:t>
            </a:r>
            <a:r>
              <a:rPr kumimoji="0" lang="zh-CN" altLang="en-US"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rPr>
              <a:t>软件，会出现</a:t>
            </a:r>
            <a:r>
              <a:rPr kumimoji="0" lang="en-US" altLang="zh-CN"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rPr>
              <a:t>“</a:t>
            </a:r>
            <a:r>
              <a:rPr kumimoji="0" lang="zh-CN" altLang="en-US"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rPr>
              <a:t>开始</a:t>
            </a:r>
            <a:r>
              <a:rPr kumimoji="0" lang="en-US" altLang="zh-CN"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rPr>
              <a:t>”</a:t>
            </a:r>
            <a:r>
              <a:rPr kumimoji="0" lang="zh-CN" altLang="en-US"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rPr>
              <a:t>选项卡，在右侧的窗口中选择</a:t>
            </a:r>
            <a:r>
              <a:rPr kumimoji="0" lang="en-US" altLang="zh-CN"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rPr>
              <a:t>“</a:t>
            </a:r>
            <a:r>
              <a:rPr kumimoji="0" lang="zh-CN" altLang="en-US"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rPr>
              <a:t>新建</a:t>
            </a:r>
            <a:r>
              <a:rPr kumimoji="0" lang="en-US" altLang="zh-CN"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rPr>
              <a:t>”</a:t>
            </a:r>
            <a:r>
              <a:rPr kumimoji="0" lang="zh-CN" altLang="en-US"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rPr>
              <a:t>中的</a:t>
            </a:r>
            <a:r>
              <a:rPr kumimoji="0" lang="en-US" altLang="zh-CN"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rPr>
              <a:t>“</a:t>
            </a:r>
            <a:r>
              <a:rPr kumimoji="0" lang="zh-CN" altLang="en-US"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rPr>
              <a:t>详细网络图</a:t>
            </a:r>
            <a:r>
              <a:rPr kumimoji="0" lang="en-US" altLang="zh-CN"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rPr>
              <a:t> -3D”</a:t>
            </a:r>
            <a:r>
              <a:rPr kumimoji="0" lang="zh-CN" altLang="en-US"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rPr>
              <a:t>选项，然后在弹出的</a:t>
            </a:r>
            <a:r>
              <a:rPr kumimoji="0" lang="en-US" altLang="zh-CN"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rPr>
              <a:t>“</a:t>
            </a:r>
            <a:r>
              <a:rPr kumimoji="0" lang="zh-CN" altLang="en-US"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rPr>
              <a:t>详细网络图</a:t>
            </a:r>
            <a:r>
              <a:rPr kumimoji="0" lang="en-US" altLang="zh-CN"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rPr>
              <a:t> -3D”</a:t>
            </a:r>
            <a:r>
              <a:rPr kumimoji="0" lang="zh-CN" altLang="en-US"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rPr>
              <a:t>窗口中点击</a:t>
            </a:r>
            <a:r>
              <a:rPr kumimoji="0" lang="en-US" altLang="zh-CN"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rPr>
              <a:t>“</a:t>
            </a:r>
            <a:r>
              <a:rPr kumimoji="0" lang="zh-CN" altLang="en-US"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rPr>
              <a:t>创建</a:t>
            </a:r>
            <a:r>
              <a:rPr kumimoji="0" lang="en-US" altLang="zh-CN"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rPr>
              <a:t>”</a:t>
            </a:r>
            <a:r>
              <a:rPr kumimoji="0" lang="zh-CN" altLang="en-US"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rPr>
              <a:t>，如图</a:t>
            </a:r>
            <a:r>
              <a:rPr kumimoji="0" lang="en-US" altLang="zh-CN"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rPr>
              <a:t>1 -15 </a:t>
            </a:r>
            <a:r>
              <a:rPr kumimoji="0" lang="zh-CN" altLang="en-US"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rPr>
              <a:t>所示，即可进入新建的绘图文档。</a:t>
            </a:r>
            <a:endParaRPr kumimoji="0" lang="zh-CN" altLang="en-US"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endParaRPr>
          </a:p>
        </p:txBody>
      </p:sp>
      <p:sp>
        <p:nvSpPr>
          <p:cNvPr id="4" name="文本框 3"/>
          <p:cNvSpPr txBox="1"/>
          <p:nvPr/>
        </p:nvSpPr>
        <p:spPr>
          <a:xfrm>
            <a:off x="1675765" y="765810"/>
            <a:ext cx="5400040" cy="553720"/>
          </a:xfrm>
          <a:prstGeom prst="rect">
            <a:avLst/>
          </a:prstGeom>
          <a:noFill/>
        </p:spPr>
        <p:txBody>
          <a:bodyPr wrap="square" lIns="0" tIns="0" rIns="0" bIns="0" rtlCol="0" anchor="ctr" anchorCtr="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3600" b="0" i="0" u="none" strike="noStrike" kern="1200" cap="none" spc="0" normalizeH="0" baseline="0" noProof="0">
                <a:ln>
                  <a:noFill/>
                </a:ln>
                <a:solidFill>
                  <a:srgbClr val="2374C4"/>
                </a:solidFill>
                <a:effectLst/>
                <a:uLnTx/>
                <a:uFillTx/>
                <a:latin typeface="汉仪雅酷黑 85W" panose="020B0904020202020204" pitchFamily="34" charset="-122"/>
                <a:ea typeface="汉仪雅酷黑 85W" panose="020B0904020202020204" pitchFamily="34" charset="-122"/>
                <a:cs typeface="+mn-cs"/>
                <a:sym typeface="汉仪雅酷黑 85W" panose="020B0904020202020204" pitchFamily="34" charset="-122"/>
              </a:rPr>
              <a:t>知识链接</a:t>
            </a:r>
            <a:endParaRPr kumimoji="0" lang="zh-CN" altLang="en-US" sz="3600" b="0" i="0" u="none" strike="noStrike" kern="1200" cap="none" spc="0" normalizeH="0" baseline="0" noProof="0">
              <a:ln>
                <a:noFill/>
              </a:ln>
              <a:solidFill>
                <a:srgbClr val="2374C4"/>
              </a:solidFill>
              <a:effectLst/>
              <a:uLnTx/>
              <a:uFillTx/>
              <a:latin typeface="汉仪雅酷黑 85W" panose="020B0904020202020204" pitchFamily="34" charset="-122"/>
              <a:ea typeface="汉仪雅酷黑 85W" panose="020B0904020202020204" pitchFamily="34" charset="-122"/>
              <a:cs typeface="+mn-cs"/>
              <a:sym typeface="汉仪雅酷黑 85W" panose="020B0904020202020204" pitchFamily="34" charset="-122"/>
            </a:endParaRPr>
          </a:p>
        </p:txBody>
      </p:sp>
      <p:pic>
        <p:nvPicPr>
          <p:cNvPr id="3" name="图片 2"/>
          <p:cNvPicPr>
            <a:picLocks noChangeAspect="1"/>
          </p:cNvPicPr>
          <p:nvPr/>
        </p:nvPicPr>
        <p:blipFill>
          <a:blip r:embed="rId1"/>
          <a:stretch>
            <a:fillRect/>
          </a:stretch>
        </p:blipFill>
        <p:spPr>
          <a:xfrm>
            <a:off x="5073015" y="2573020"/>
            <a:ext cx="4803775" cy="3641725"/>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pageCurlDoubl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圆角 4"/>
          <p:cNvSpPr/>
          <p:nvPr/>
        </p:nvSpPr>
        <p:spPr>
          <a:xfrm>
            <a:off x="1140813" y="2476034"/>
            <a:ext cx="3066513" cy="3066513"/>
          </a:xfrm>
          <a:prstGeom prst="roundRect">
            <a:avLst>
              <a:gd name="adj" fmla="val 50000"/>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rIns="0" rtlCol="0" anchor="ctr">
            <a:noAutofit/>
          </a:bodyPr>
          <a:lstStyle/>
          <a:p>
            <a:pPr marL="0" marR="0" lvl="0" indent="0" algn="ctr" defTabSz="457200" rtl="0" eaLnBrk="1" fontAlgn="auto" latinLnBrk="0" hangingPunct="1">
              <a:lnSpc>
                <a:spcPct val="150000"/>
              </a:lnSpc>
              <a:spcBef>
                <a:spcPts val="0"/>
              </a:spcBef>
              <a:spcAft>
                <a:spcPts val="0"/>
              </a:spcAft>
              <a:buClrTx/>
              <a:buSzTx/>
              <a:buFontTx/>
              <a:buNone/>
              <a:defRPr/>
            </a:pPr>
            <a:r>
              <a:rPr kumimoji="0" lang="en-US" altLang="zh-CN" sz="2800" b="0" i="0" u="none" strike="noStrike" kern="1200" cap="none" spc="0" normalizeH="0" baseline="0" noProof="0" dirty="0">
                <a:ln>
                  <a:noFill/>
                </a:ln>
                <a:solidFill>
                  <a:srgbClr val="FFFFFF"/>
                </a:solidFill>
                <a:effectLst/>
                <a:uLnTx/>
                <a:uFillTx/>
                <a:latin typeface="汉仪雅酷黑 85W" panose="020B0904020202020204" pitchFamily="34" charset="-122"/>
                <a:ea typeface="汉仪雅酷黑 85W" panose="020B0904020202020204" pitchFamily="34" charset="-122"/>
                <a:cs typeface="+mn-cs"/>
                <a:sym typeface="思源黑体 CN Regular" panose="020B0500000000000000" pitchFamily="34" charset="-122"/>
              </a:rPr>
              <a:t>2. </a:t>
            </a:r>
            <a:r>
              <a:rPr kumimoji="0" lang="zh-CN" altLang="en-US" sz="2800" b="0" i="0" u="none" strike="noStrike" kern="1200" cap="none" spc="0" normalizeH="0" baseline="0" noProof="0" dirty="0">
                <a:ln>
                  <a:noFill/>
                </a:ln>
                <a:solidFill>
                  <a:srgbClr val="FFFFFF"/>
                </a:solidFill>
                <a:effectLst/>
                <a:uLnTx/>
                <a:uFillTx/>
                <a:latin typeface="汉仪雅酷黑 85W" panose="020B0904020202020204" pitchFamily="34" charset="-122"/>
                <a:ea typeface="汉仪雅酷黑 85W" panose="020B0904020202020204" pitchFamily="34" charset="-122"/>
                <a:cs typeface="+mn-cs"/>
                <a:sym typeface="思源黑体 CN Regular" panose="020B0500000000000000" pitchFamily="34" charset="-122"/>
              </a:rPr>
              <a:t>用模板来快速绘制简单网络拓扑图</a:t>
            </a:r>
            <a:endParaRPr kumimoji="0" lang="zh-CN" altLang="en-US" sz="2800" b="0" i="0" u="none" strike="noStrike" kern="1200" cap="none" spc="0" normalizeH="0" baseline="0" noProof="0" dirty="0">
              <a:ln>
                <a:noFill/>
              </a:ln>
              <a:solidFill>
                <a:srgbClr val="FFFFFF"/>
              </a:solidFill>
              <a:effectLst/>
              <a:uLnTx/>
              <a:uFillTx/>
              <a:latin typeface="汉仪雅酷黑 85W" panose="020B0904020202020204" pitchFamily="34" charset="-122"/>
              <a:ea typeface="汉仪雅酷黑 85W" panose="020B0904020202020204" pitchFamily="34" charset="-122"/>
              <a:cs typeface="+mn-cs"/>
              <a:sym typeface="思源黑体 CN Regular" panose="020B0500000000000000" pitchFamily="34" charset="-122"/>
            </a:endParaRPr>
          </a:p>
        </p:txBody>
      </p:sp>
      <p:sp>
        <p:nvSpPr>
          <p:cNvPr id="7" name="文本框 6"/>
          <p:cNvSpPr txBox="1"/>
          <p:nvPr/>
        </p:nvSpPr>
        <p:spPr>
          <a:xfrm>
            <a:off x="4207510" y="1163955"/>
            <a:ext cx="7172325" cy="1568450"/>
          </a:xfrm>
          <a:prstGeom prst="rect">
            <a:avLst/>
          </a:prstGeom>
          <a:noFill/>
        </p:spPr>
        <p:txBody>
          <a:bodyPr wrap="square" rtlCol="0">
            <a:spAutoFit/>
          </a:bodyPr>
          <a:lstStyle/>
          <a:p>
            <a:pPr marL="0" marR="0" lvl="0" indent="0" algn="l" defTabSz="457200" rtl="0" eaLnBrk="1" fontAlgn="auto" latinLnBrk="0" hangingPunct="1">
              <a:lnSpc>
                <a:spcPct val="150000"/>
              </a:lnSpc>
              <a:spcBef>
                <a:spcPts val="0"/>
              </a:spcBef>
              <a:spcAft>
                <a:spcPts val="0"/>
              </a:spcAft>
              <a:buClrTx/>
              <a:buSzTx/>
              <a:buFontTx/>
              <a:buNone/>
              <a:defRPr/>
            </a:pPr>
            <a:r>
              <a:rPr kumimoji="0" lang="zh-CN" altLang="en-US"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rPr>
              <a:t>选择</a:t>
            </a:r>
            <a:r>
              <a:rPr kumimoji="0" lang="en-US" altLang="zh-CN"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rPr>
              <a:t>“</a:t>
            </a:r>
            <a:r>
              <a:rPr kumimoji="0" lang="zh-CN" altLang="en-US"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rPr>
              <a:t>设计</a:t>
            </a:r>
            <a:r>
              <a:rPr kumimoji="0" lang="en-US" altLang="zh-CN"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rPr>
              <a:t>”</a:t>
            </a:r>
            <a:r>
              <a:rPr kumimoji="0" lang="zh-CN" altLang="en-US"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rPr>
              <a:t>菜单，在工具栏</a:t>
            </a:r>
            <a:r>
              <a:rPr kumimoji="0" lang="en-US" altLang="zh-CN"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rPr>
              <a:t>“</a:t>
            </a:r>
            <a:r>
              <a:rPr kumimoji="0" lang="zh-CN" altLang="en-US"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rPr>
              <a:t>页面设置</a:t>
            </a:r>
            <a:r>
              <a:rPr kumimoji="0" lang="en-US" altLang="zh-CN"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rPr>
              <a:t>”</a:t>
            </a:r>
            <a:r>
              <a:rPr kumimoji="0" lang="zh-CN" altLang="en-US"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rPr>
              <a:t>中设置纸张方向为</a:t>
            </a:r>
            <a:r>
              <a:rPr kumimoji="0" lang="en-US" altLang="zh-CN"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rPr>
              <a:t>“</a:t>
            </a:r>
            <a:r>
              <a:rPr kumimoji="0" lang="zh-CN" altLang="en-US"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rPr>
              <a:t>横向</a:t>
            </a:r>
            <a:r>
              <a:rPr kumimoji="0" lang="en-US" altLang="zh-CN"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rPr>
              <a:t>”</a:t>
            </a:r>
            <a:r>
              <a:rPr kumimoji="0" lang="zh-CN" altLang="en-US"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rPr>
              <a:t>。在左边的形状组件库中选择</a:t>
            </a:r>
            <a:r>
              <a:rPr kumimoji="0" lang="en-US" altLang="zh-CN"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rPr>
              <a:t>“</a:t>
            </a:r>
            <a:r>
              <a:rPr kumimoji="0" lang="zh-CN" altLang="en-US"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rPr>
              <a:t>网络和外设</a:t>
            </a:r>
            <a:r>
              <a:rPr kumimoji="0" lang="en-US" altLang="zh-CN"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rPr>
              <a:t> -3D”</a:t>
            </a:r>
            <a:r>
              <a:rPr kumimoji="0" lang="zh-CN" altLang="en-US"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rPr>
              <a:t>选项，在其中的列表中选择</a:t>
            </a:r>
            <a:r>
              <a:rPr kumimoji="0" lang="en-US" altLang="zh-CN"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rPr>
              <a:t>“</a:t>
            </a:r>
            <a:r>
              <a:rPr kumimoji="0" lang="zh-CN" altLang="en-US"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rPr>
              <a:t>交换机</a:t>
            </a:r>
            <a:r>
              <a:rPr kumimoji="0" lang="en-US" altLang="zh-CN"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rPr>
              <a:t>”</a:t>
            </a:r>
            <a:r>
              <a:rPr kumimoji="0" lang="zh-CN" altLang="en-US"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rPr>
              <a:t>图件，把交换机图件拖到画布中的相应位置，得到一个交换机图形。调整图形大小和摆放方向。如图</a:t>
            </a:r>
            <a:r>
              <a:rPr kumimoji="0" lang="en-US" altLang="zh-CN"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rPr>
              <a:t> 1 -16 </a:t>
            </a:r>
            <a:r>
              <a:rPr kumimoji="0" lang="zh-CN" altLang="en-US"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rPr>
              <a:t>所示。</a:t>
            </a:r>
            <a:endParaRPr kumimoji="0" lang="zh-CN" altLang="en-US"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endParaRPr>
          </a:p>
        </p:txBody>
      </p:sp>
      <p:sp>
        <p:nvSpPr>
          <p:cNvPr id="4" name="文本框 3"/>
          <p:cNvSpPr txBox="1"/>
          <p:nvPr/>
        </p:nvSpPr>
        <p:spPr>
          <a:xfrm>
            <a:off x="1675765" y="765810"/>
            <a:ext cx="5400040" cy="553720"/>
          </a:xfrm>
          <a:prstGeom prst="rect">
            <a:avLst/>
          </a:prstGeom>
          <a:noFill/>
        </p:spPr>
        <p:txBody>
          <a:bodyPr wrap="square" lIns="0" tIns="0" rIns="0" bIns="0" rtlCol="0" anchor="ctr" anchorCtr="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3600" b="0" i="0" u="none" strike="noStrike" kern="1200" cap="none" spc="0" normalizeH="0" baseline="0" noProof="0">
                <a:ln>
                  <a:noFill/>
                </a:ln>
                <a:solidFill>
                  <a:srgbClr val="2374C4"/>
                </a:solidFill>
                <a:effectLst/>
                <a:uLnTx/>
                <a:uFillTx/>
                <a:latin typeface="汉仪雅酷黑 85W" panose="020B0904020202020204" pitchFamily="34" charset="-122"/>
                <a:ea typeface="汉仪雅酷黑 85W" panose="020B0904020202020204" pitchFamily="34" charset="-122"/>
                <a:cs typeface="+mn-cs"/>
                <a:sym typeface="汉仪雅酷黑 85W" panose="020B0904020202020204" pitchFamily="34" charset="-122"/>
              </a:rPr>
              <a:t>知识链接</a:t>
            </a:r>
            <a:endParaRPr kumimoji="0" lang="zh-CN" altLang="en-US" sz="3600" b="0" i="0" u="none" strike="noStrike" kern="1200" cap="none" spc="0" normalizeH="0" baseline="0" noProof="0">
              <a:ln>
                <a:noFill/>
              </a:ln>
              <a:solidFill>
                <a:srgbClr val="2374C4"/>
              </a:solidFill>
              <a:effectLst/>
              <a:uLnTx/>
              <a:uFillTx/>
              <a:latin typeface="汉仪雅酷黑 85W" panose="020B0904020202020204" pitchFamily="34" charset="-122"/>
              <a:ea typeface="汉仪雅酷黑 85W" panose="020B0904020202020204" pitchFamily="34" charset="-122"/>
              <a:cs typeface="+mn-cs"/>
              <a:sym typeface="汉仪雅酷黑 85W" panose="020B0904020202020204" pitchFamily="34" charset="-122"/>
            </a:endParaRPr>
          </a:p>
        </p:txBody>
      </p:sp>
      <p:pic>
        <p:nvPicPr>
          <p:cNvPr id="2" name="图片 1"/>
          <p:cNvPicPr>
            <a:picLocks noChangeAspect="1"/>
          </p:cNvPicPr>
          <p:nvPr/>
        </p:nvPicPr>
        <p:blipFill>
          <a:blip r:embed="rId1"/>
          <a:stretch>
            <a:fillRect/>
          </a:stretch>
        </p:blipFill>
        <p:spPr>
          <a:xfrm>
            <a:off x="5210810" y="2732405"/>
            <a:ext cx="5400040" cy="3423920"/>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pageCurlDoubl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851770" y="2357720"/>
            <a:ext cx="6425536" cy="1014730"/>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defRPr/>
            </a:pPr>
            <a:r>
              <a:rPr kumimoji="0" lang="zh-CN" altLang="en-US" sz="6000" b="0" i="0" u="none" strike="noStrike" kern="1200" cap="none" spc="0" normalizeH="0" baseline="0" noProof="0">
                <a:ln>
                  <a:noFill/>
                </a:ln>
                <a:solidFill>
                  <a:srgbClr val="2374C4"/>
                </a:solidFill>
                <a:effectLst/>
                <a:uLnTx/>
                <a:uFillTx/>
                <a:latin typeface="汉仪雅酷黑 85W" panose="020B0904020202020204" pitchFamily="34" charset="-122"/>
                <a:ea typeface="汉仪雅酷黑 85W" panose="020B0904020202020204" pitchFamily="34" charset="-122"/>
                <a:cs typeface="思源黑体 CN Light" panose="020B0300000000000000" charset="-122"/>
                <a:sym typeface="思源宋体 CN" panose="02020400000000000000" pitchFamily="18" charset="-122"/>
              </a:rPr>
              <a:t>感谢聆听</a:t>
            </a:r>
            <a:endParaRPr kumimoji="0" lang="zh-CN" altLang="en-US" sz="6000" b="0" i="0" u="none" strike="noStrike" kern="1200" cap="none" spc="0" normalizeH="0" baseline="0" noProof="0" dirty="0">
              <a:ln>
                <a:noFill/>
              </a:ln>
              <a:solidFill>
                <a:srgbClr val="2374C4"/>
              </a:solidFill>
              <a:effectLst/>
              <a:uLnTx/>
              <a:uFillTx/>
              <a:latin typeface="汉仪雅酷黑 85W" panose="020B0904020202020204" pitchFamily="34" charset="-122"/>
              <a:ea typeface="汉仪雅酷黑 85W" panose="020B0904020202020204" pitchFamily="34" charset="-122"/>
              <a:cs typeface="思源黑体 CN Light" panose="020B0300000000000000" charset="-122"/>
              <a:sym typeface="思源宋体 CN" panose="02020400000000000000" pitchFamily="18"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1" name="组合 30"/>
          <p:cNvGrpSpPr/>
          <p:nvPr/>
        </p:nvGrpSpPr>
        <p:grpSpPr>
          <a:xfrm>
            <a:off x="619462" y="610392"/>
            <a:ext cx="10580901" cy="3153860"/>
            <a:chOff x="946487" y="525937"/>
            <a:chExt cx="10580901" cy="3153860"/>
          </a:xfrm>
        </p:grpSpPr>
        <p:sp>
          <p:nvSpPr>
            <p:cNvPr id="17" name="文本框 16"/>
            <p:cNvSpPr txBox="1"/>
            <p:nvPr/>
          </p:nvSpPr>
          <p:spPr>
            <a:xfrm>
              <a:off x="946487" y="2849852"/>
              <a:ext cx="6368715" cy="829945"/>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defRPr/>
              </a:pPr>
              <a:r>
                <a:rPr lang="zh-CN" altLang="en-US" sz="4800" noProof="0">
                  <a:ln>
                    <a:noFill/>
                  </a:ln>
                  <a:solidFill>
                    <a:srgbClr val="2374C4"/>
                  </a:solidFill>
                  <a:effectLst/>
                  <a:uLnTx/>
                  <a:uFillTx/>
                  <a:latin typeface="汉仪雅酷黑 85W" panose="020B0904020202020204" pitchFamily="34" charset="-122"/>
                  <a:ea typeface="汉仪雅酷黑 85W" panose="020B0904020202020204" pitchFamily="34" charset="-122"/>
                  <a:cs typeface="思源黑体 CN Normal" panose="020B0400000000000000" charset="-122"/>
                  <a:sym typeface="思源黑体" panose="020B0500000000000000" pitchFamily="34" charset="-122"/>
                </a:rPr>
                <a:t>初识网络综合布线</a:t>
              </a:r>
              <a:endParaRPr kumimoji="0" lang="zh-CN" altLang="en-US" sz="4800" b="0" i="0" u="none" strike="noStrike" kern="1200" cap="none" spc="0" normalizeH="0" baseline="0" noProof="0">
                <a:ln>
                  <a:noFill/>
                </a:ln>
                <a:solidFill>
                  <a:srgbClr val="2374C4"/>
                </a:solidFill>
                <a:effectLst/>
                <a:uLnTx/>
                <a:uFillTx/>
                <a:latin typeface="汉仪雅酷黑 85W" panose="020B0904020202020204" pitchFamily="34" charset="-122"/>
                <a:ea typeface="汉仪雅酷黑 85W" panose="020B0904020202020204" pitchFamily="34" charset="-122"/>
                <a:cs typeface="+mn-cs"/>
                <a:sym typeface="汉仪雅酷黑 85W" panose="020B0904020202020204" pitchFamily="34" charset="-122"/>
              </a:endParaRPr>
            </a:p>
          </p:txBody>
        </p:sp>
        <p:sp>
          <p:nvSpPr>
            <p:cNvPr id="18" name="矩形: 圆角 17"/>
            <p:cNvSpPr/>
            <p:nvPr/>
          </p:nvSpPr>
          <p:spPr>
            <a:xfrm>
              <a:off x="2960844" y="1899591"/>
              <a:ext cx="2340000" cy="576000"/>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r>
                <a:rPr kumimoji="0" lang="zh-CN" altLang="en-US" sz="3200" b="0" i="0" u="none" strike="noStrike" kern="1200" cap="none" spc="0" normalizeH="0" baseline="0" noProof="0" dirty="0">
                  <a:ln>
                    <a:noFill/>
                  </a:ln>
                  <a:solidFill>
                    <a:srgbClr val="FFFFFF"/>
                  </a:solidFill>
                  <a:effectLst/>
                  <a:uLnTx/>
                  <a:uFillTx/>
                  <a:latin typeface="汉仪雅酷黑 85W" panose="020B0904020202020204" pitchFamily="34" charset="-122"/>
                  <a:ea typeface="汉仪雅酷黑 85W" panose="020B0904020202020204" pitchFamily="34" charset="-122"/>
                  <a:cs typeface="阿里巴巴普惠体 M" panose="00020600040101010101" pitchFamily="18" charset="-122"/>
                  <a:sym typeface="汉仪雅酷黑 85W" panose="020B0904020202020204" pitchFamily="34" charset="-122"/>
                </a:rPr>
                <a:t>任务一</a:t>
              </a:r>
              <a:endParaRPr kumimoji="0" lang="zh-CN" altLang="en-US" sz="3200" b="0" i="0" u="none" strike="noStrike" kern="1200" cap="none" spc="0" normalizeH="0" baseline="0" noProof="0" dirty="0">
                <a:ln>
                  <a:noFill/>
                </a:ln>
                <a:solidFill>
                  <a:srgbClr val="FFFFFF"/>
                </a:solidFill>
                <a:effectLst/>
                <a:uLnTx/>
                <a:uFillTx/>
                <a:latin typeface="汉仪雅酷黑 85W" panose="020B0904020202020204" pitchFamily="34" charset="-122"/>
                <a:ea typeface="汉仪雅酷黑 85W" panose="020B0904020202020204" pitchFamily="34" charset="-122"/>
                <a:cs typeface="阿里巴巴普惠体 M" panose="00020600040101010101" pitchFamily="18" charset="-122"/>
                <a:sym typeface="汉仪雅酷黑 85W" panose="020B0904020202020204" pitchFamily="34" charset="-122"/>
              </a:endParaRPr>
            </a:p>
          </p:txBody>
        </p:sp>
        <p:pic>
          <p:nvPicPr>
            <p:cNvPr id="29" name="图形 28"/>
            <p:cNvPicPr>
              <a:picLocks noChangeAspect="1"/>
            </p:cNvPicPr>
            <p:nvPr/>
          </p:nvPicPr>
          <p:blipFill>
            <a:blip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p:blipFill>
          <p:spPr>
            <a:xfrm>
              <a:off x="11200987" y="525937"/>
              <a:ext cx="326401" cy="288000"/>
            </a:xfrm>
            <a:prstGeom prst="rect">
              <a:avLst/>
            </a:prstGeom>
          </p:spPr>
        </p:pic>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peelOff"/>
      </p:transition>
    </mc:Choice>
    <mc:Fallback>
      <p:transition spd="slow" advTm="0">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 name="标题 21"/>
          <p:cNvSpPr>
            <a:spLocks noGrp="1"/>
          </p:cNvSpPr>
          <p:nvPr>
            <p:custDataLst>
              <p:tags r:id="rId1"/>
            </p:custDataLst>
          </p:nvPr>
        </p:nvSpPr>
        <p:spPr>
          <a:xfrm>
            <a:off x="1640205" y="358140"/>
            <a:ext cx="5428615" cy="954405"/>
          </a:xfr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indent="0" fontAlgn="auto">
              <a:lnSpc>
                <a:spcPct val="130000"/>
              </a:lnSpc>
            </a:pPr>
            <a:r>
              <a:rPr lang="zh-CN" altLang="en-US" sz="3600">
                <a:solidFill>
                  <a:schemeClr val="accent3"/>
                </a:solidFill>
                <a:latin typeface="汉仪雅酷黑 85W" panose="020B0904020202020204" pitchFamily="34" charset="-122"/>
                <a:ea typeface="汉仪雅酷黑 85W" panose="020B0904020202020204" pitchFamily="34" charset="-122"/>
                <a:sym typeface="汉仪雅酷黑 85W" panose="020B0904020202020204" pitchFamily="34" charset="-122"/>
              </a:rPr>
              <a:t>任务实施</a:t>
            </a:r>
            <a:endParaRPr lang="zh-CN" altLang="en-US" sz="3600">
              <a:solidFill>
                <a:schemeClr val="accent3"/>
              </a:solidFill>
              <a:latin typeface="汉仪雅酷黑 85W" panose="020B0904020202020204" pitchFamily="34" charset="-122"/>
              <a:ea typeface="汉仪雅酷黑 85W" panose="020B0904020202020204" pitchFamily="34" charset="-122"/>
              <a:sym typeface="汉仪雅酷黑 85W" panose="020B0904020202020204" pitchFamily="34" charset="-122"/>
            </a:endParaRPr>
          </a:p>
          <a:p>
            <a:pPr indent="0" fontAlgn="auto">
              <a:lnSpc>
                <a:spcPct val="130000"/>
              </a:lnSpc>
            </a:pPr>
            <a:r>
              <a:rPr lang="en-US" altLang="zh-CN" sz="3200">
                <a:solidFill>
                  <a:schemeClr val="accent3"/>
                </a:solidFill>
                <a:latin typeface="汉仪雅酷黑 85W" panose="020B0904020202020204" pitchFamily="34" charset="-122"/>
                <a:ea typeface="汉仪雅酷黑 85W" panose="020B0904020202020204" pitchFamily="34" charset="-122"/>
                <a:sym typeface="汉仪雅酷黑 85W" panose="020B0904020202020204" pitchFamily="34" charset="-122"/>
              </a:rPr>
              <a:t>1. </a:t>
            </a:r>
            <a:r>
              <a:rPr lang="zh-CN" altLang="en-US" sz="3200">
                <a:solidFill>
                  <a:schemeClr val="accent3"/>
                </a:solidFill>
                <a:latin typeface="汉仪雅酷黑 85W" panose="020B0904020202020204" pitchFamily="34" charset="-122"/>
                <a:ea typeface="汉仪雅酷黑 85W" panose="020B0904020202020204" pitchFamily="34" charset="-122"/>
                <a:sym typeface="汉仪雅酷黑 85W" panose="020B0904020202020204" pitchFamily="34" charset="-122"/>
              </a:rPr>
              <a:t>综合布线系统的基本概念</a:t>
            </a:r>
            <a:endParaRPr lang="zh-CN" altLang="en-US" sz="3200">
              <a:solidFill>
                <a:schemeClr val="accent3"/>
              </a:solidFill>
              <a:latin typeface="汉仪雅酷黑 85W" panose="020B0904020202020204" pitchFamily="34" charset="-122"/>
              <a:ea typeface="汉仪雅酷黑 85W" panose="020B0904020202020204" pitchFamily="34" charset="-122"/>
              <a:sym typeface="汉仪雅酷黑 85W" panose="020B0904020202020204" pitchFamily="34" charset="-122"/>
            </a:endParaRPr>
          </a:p>
        </p:txBody>
      </p:sp>
      <p:sp>
        <p:nvSpPr>
          <p:cNvPr id="2" name="矩形 5"/>
          <p:cNvSpPr/>
          <p:nvPr>
            <p:custDataLst>
              <p:tags r:id="rId2"/>
            </p:custDataLst>
          </p:nvPr>
        </p:nvSpPr>
        <p:spPr>
          <a:xfrm>
            <a:off x="957580" y="3344545"/>
            <a:ext cx="2317115" cy="481330"/>
          </a:xfrm>
          <a:prstGeom prst="rect">
            <a:avLst/>
          </a:prstGeom>
          <a:noFill/>
        </p:spPr>
        <p:txBody>
          <a:bodyPr wrap="square" lIns="0" tIns="0" rIns="0" bIns="0" rtlCol="0" anchor="ctr">
            <a:noAutofit/>
          </a:bodyPr>
          <a:p>
            <a:pPr algn="ctr">
              <a:spcBef>
                <a:spcPct val="0"/>
              </a:spcBef>
              <a:spcAft>
                <a:spcPct val="0"/>
              </a:spcAft>
            </a:pPr>
            <a:r>
              <a:rPr lang="zh-CN" altLang="en-US" b="1" dirty="0">
                <a:solidFill>
                  <a:schemeClr val="accent1"/>
                </a:solidFill>
                <a:latin typeface="汉仪正圆-55W" panose="00020600040101010101" pitchFamily="18" charset="-122"/>
                <a:ea typeface="汉仪正圆-55W" panose="00020600040101010101" pitchFamily="18" charset="-122"/>
                <a:cs typeface="汉仪正圆-55W" panose="00020600040101010101" pitchFamily="18" charset="-122"/>
                <a:sym typeface="汉仪正圆-55W" panose="00020600040101010101" pitchFamily="18" charset="-122"/>
              </a:rPr>
              <a:t>基本定义与功能</a:t>
            </a:r>
            <a:endParaRPr lang="zh-CN" altLang="en-US" b="1" dirty="0">
              <a:solidFill>
                <a:schemeClr val="accent1"/>
              </a:solidFill>
              <a:latin typeface="汉仪正圆-55W" panose="00020600040101010101" pitchFamily="18" charset="-122"/>
              <a:ea typeface="汉仪正圆-55W" panose="00020600040101010101" pitchFamily="18" charset="-122"/>
              <a:cs typeface="汉仪正圆-55W" panose="00020600040101010101" pitchFamily="18" charset="-122"/>
              <a:sym typeface="汉仪正圆-55W" panose="00020600040101010101" pitchFamily="18" charset="-122"/>
            </a:endParaRPr>
          </a:p>
        </p:txBody>
      </p:sp>
      <p:sp>
        <p:nvSpPr>
          <p:cNvPr id="3" name="矩形 8"/>
          <p:cNvSpPr/>
          <p:nvPr>
            <p:custDataLst>
              <p:tags r:id="rId3"/>
            </p:custDataLst>
          </p:nvPr>
        </p:nvSpPr>
        <p:spPr>
          <a:xfrm>
            <a:off x="956945" y="3822065"/>
            <a:ext cx="2417445" cy="1560830"/>
          </a:xfrm>
          <a:prstGeom prst="rect">
            <a:avLst/>
          </a:prstGeom>
          <a:noFill/>
        </p:spPr>
        <p:txBody>
          <a:bodyPr wrap="square" lIns="0" tIns="0" rIns="0" bIns="0" rtlCol="0" anchor="t" anchorCtr="0">
            <a:noAutofit/>
          </a:bodyPr>
          <a:p>
            <a:pPr algn="ctr">
              <a:lnSpc>
                <a:spcPct val="140000"/>
              </a:lnSpc>
              <a:spcBef>
                <a:spcPct val="0"/>
              </a:spcBef>
              <a:spcAft>
                <a:spcPct val="0"/>
              </a:spcAft>
            </a:pPr>
            <a:r>
              <a:rPr lang="zh-CN" altLang="en-US" sz="1600" dirty="0">
                <a:ln>
                  <a:noFill/>
                  <a:prstDash val="sysDot"/>
                </a:ln>
                <a:solidFill>
                  <a:schemeClr val="tx1">
                    <a:lumMod val="85000"/>
                    <a:lumOff val="15000"/>
                  </a:schemeClr>
                </a:solidFill>
                <a:latin typeface="汉仪正圆-55W" panose="00020600040101010101" pitchFamily="18" charset="-122"/>
                <a:ea typeface="汉仪正圆-55W" panose="00020600040101010101" pitchFamily="18" charset="-122"/>
                <a:cs typeface="汉仪正圆-55W" panose="00020600040101010101" pitchFamily="18" charset="-122"/>
                <a:sym typeface="汉仪正圆-55W" panose="00020600040101010101" pitchFamily="18" charset="-122"/>
              </a:rPr>
              <a:t>综合布线系统是一种模块化、灵活性极高的建筑物内或建筑群之间的信息传输通道，支持语音、数据、图像和其他信息技术的标准应用系统。</a:t>
            </a:r>
            <a:endParaRPr lang="zh-CN" altLang="en-US" sz="1600" dirty="0">
              <a:ln>
                <a:noFill/>
                <a:prstDash val="sysDot"/>
              </a:ln>
              <a:solidFill>
                <a:schemeClr val="tx1">
                  <a:lumMod val="85000"/>
                  <a:lumOff val="15000"/>
                </a:schemeClr>
              </a:solidFill>
              <a:latin typeface="汉仪正圆-55W" panose="00020600040101010101" pitchFamily="18" charset="-122"/>
              <a:ea typeface="汉仪正圆-55W" panose="00020600040101010101" pitchFamily="18" charset="-122"/>
              <a:cs typeface="汉仪正圆-55W" panose="00020600040101010101" pitchFamily="18" charset="-122"/>
              <a:sym typeface="汉仪正圆-55W" panose="00020600040101010101" pitchFamily="18" charset="-122"/>
            </a:endParaRPr>
          </a:p>
        </p:txBody>
      </p:sp>
      <p:pic>
        <p:nvPicPr>
          <p:cNvPr id="16" name="图片 1" descr="/data/temp/35c0d40b-62eb-11f0-99a3-2290fd973f5d.jpg@base@tag=imgScale&amp;m=1&amp;w=475&amp;h=738&amp;q=9535c0d40b-62eb-11f0-99a3-2290fd973f5d"/>
          <p:cNvPicPr>
            <a:picLocks noChangeAspect="1"/>
          </p:cNvPicPr>
          <p:nvPr>
            <p:custDataLst>
              <p:tags r:id="rId4"/>
            </p:custDataLst>
          </p:nvPr>
        </p:nvPicPr>
        <p:blipFill>
          <a:blip r:embed="rId5"/>
          <a:srcRect l="17816" r="17816"/>
          <a:stretch>
            <a:fillRect/>
          </a:stretch>
        </p:blipFill>
        <p:spPr>
          <a:xfrm>
            <a:off x="1517015" y="1734820"/>
            <a:ext cx="963295" cy="1581785"/>
          </a:xfrm>
          <a:prstGeom prst="roundRect">
            <a:avLst>
              <a:gd name="adj" fmla="val 50000"/>
            </a:avLst>
          </a:prstGeom>
          <a:solidFill>
            <a:schemeClr val="accent1"/>
          </a:solidFill>
          <a:ln>
            <a:solidFill>
              <a:schemeClr val="accent1">
                <a:alpha val="20000"/>
              </a:schemeClr>
            </a:solidFill>
          </a:ln>
        </p:spPr>
      </p:pic>
      <p:sp>
        <p:nvSpPr>
          <p:cNvPr id="17" name="椭圆 4"/>
          <p:cNvSpPr/>
          <p:nvPr>
            <p:custDataLst>
              <p:tags r:id="rId6"/>
            </p:custDataLst>
          </p:nvPr>
        </p:nvSpPr>
        <p:spPr>
          <a:xfrm>
            <a:off x="1231265" y="2390140"/>
            <a:ext cx="318770" cy="267335"/>
          </a:xfrm>
          <a:prstGeom prst="ellipse">
            <a:avLst/>
          </a:prstGeom>
          <a:solidFill>
            <a:srgbClr val="FFFFFF"/>
          </a:solidFill>
          <a:ln>
            <a:solidFill>
              <a:schemeClr val="accent1"/>
            </a:solid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fontScale="80000"/>
          </a:bodyPr>
          <a:p>
            <a:pPr algn="ctr">
              <a:spcBef>
                <a:spcPct val="0"/>
              </a:spcBef>
              <a:spcAft>
                <a:spcPct val="0"/>
              </a:spcAft>
            </a:pPr>
            <a:r>
              <a:rPr lang="en-US" altLang="zh-CN" sz="1400" b="1">
                <a:solidFill>
                  <a:schemeClr val="accent1"/>
                </a:solidFill>
                <a:latin typeface="汉仪正圆-55W" panose="00020600040101010101" pitchFamily="18" charset="-122"/>
                <a:ea typeface="汉仪正圆-55W" panose="00020600040101010101" pitchFamily="18" charset="-122"/>
                <a:cs typeface="汉仪正圆-55W" panose="00020600040101010101" pitchFamily="18" charset="-122"/>
                <a:sym typeface="汉仪正圆-55W" panose="00020600040101010101" pitchFamily="18" charset="-122"/>
              </a:rPr>
              <a:t>01</a:t>
            </a:r>
            <a:endParaRPr lang="en-US" altLang="zh-CN" sz="1400" b="1" dirty="0">
              <a:solidFill>
                <a:schemeClr val="accent1"/>
              </a:solidFill>
              <a:latin typeface="汉仪正圆-55W" panose="00020600040101010101" pitchFamily="18" charset="-122"/>
              <a:ea typeface="汉仪正圆-55W" panose="00020600040101010101" pitchFamily="18" charset="-122"/>
              <a:cs typeface="汉仪正圆-55W" panose="00020600040101010101" pitchFamily="18" charset="-122"/>
              <a:sym typeface="汉仪正圆-55W" panose="00020600040101010101" pitchFamily="18" charset="-122"/>
            </a:endParaRPr>
          </a:p>
        </p:txBody>
      </p:sp>
      <p:pic>
        <p:nvPicPr>
          <p:cNvPr id="18" name="图片 2" descr="/data/temp/35c0d57d-62eb-11f0-99a3-2290fd973f5d.jpg@base@tag=imgScale&amp;m=1&amp;w=475&amp;h=738&amp;q=9535c0d57d-62eb-11f0-99a3-2290fd973f5d"/>
          <p:cNvPicPr>
            <a:picLocks noChangeAspect="1"/>
          </p:cNvPicPr>
          <p:nvPr>
            <p:custDataLst>
              <p:tags r:id="rId7"/>
            </p:custDataLst>
          </p:nvPr>
        </p:nvPicPr>
        <p:blipFill>
          <a:blip r:embed="rId8"/>
          <a:srcRect l="7246" r="7246"/>
          <a:stretch>
            <a:fillRect/>
          </a:stretch>
        </p:blipFill>
        <p:spPr>
          <a:xfrm>
            <a:off x="4145915" y="1738630"/>
            <a:ext cx="963295" cy="1581785"/>
          </a:xfrm>
          <a:prstGeom prst="roundRect">
            <a:avLst>
              <a:gd name="adj" fmla="val 50000"/>
            </a:avLst>
          </a:prstGeom>
          <a:solidFill>
            <a:schemeClr val="accent2"/>
          </a:solidFill>
          <a:ln>
            <a:solidFill>
              <a:schemeClr val="accent2">
                <a:alpha val="20000"/>
              </a:schemeClr>
            </a:solidFill>
          </a:ln>
        </p:spPr>
      </p:pic>
      <p:sp>
        <p:nvSpPr>
          <p:cNvPr id="19" name="椭圆 7"/>
          <p:cNvSpPr/>
          <p:nvPr>
            <p:custDataLst>
              <p:tags r:id="rId9"/>
            </p:custDataLst>
          </p:nvPr>
        </p:nvSpPr>
        <p:spPr>
          <a:xfrm>
            <a:off x="3825875" y="2379980"/>
            <a:ext cx="318770" cy="267335"/>
          </a:xfrm>
          <a:prstGeom prst="ellipse">
            <a:avLst/>
          </a:prstGeom>
          <a:solidFill>
            <a:srgbClr val="FFFFFF"/>
          </a:solidFill>
          <a:ln>
            <a:solidFill>
              <a:schemeClr val="accent2"/>
            </a:solid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fontScale="80000"/>
          </a:bodyPr>
          <a:p>
            <a:pPr algn="ctr">
              <a:spcBef>
                <a:spcPct val="0"/>
              </a:spcBef>
              <a:spcAft>
                <a:spcPct val="0"/>
              </a:spcAft>
            </a:pPr>
            <a:r>
              <a:rPr lang="en-US" altLang="zh-CN" sz="1400" b="1">
                <a:solidFill>
                  <a:schemeClr val="accent2"/>
                </a:solidFill>
                <a:latin typeface="汉仪正圆-55W" panose="00020600040101010101" pitchFamily="18" charset="-122"/>
                <a:ea typeface="汉仪正圆-55W" panose="00020600040101010101" pitchFamily="18" charset="-122"/>
                <a:cs typeface="汉仪正圆-55W" panose="00020600040101010101" pitchFamily="18" charset="-122"/>
                <a:sym typeface="汉仪正圆-55W" panose="00020600040101010101" pitchFamily="18" charset="-122"/>
              </a:rPr>
              <a:t>02</a:t>
            </a:r>
            <a:endParaRPr lang="en-US" altLang="zh-CN" sz="1400" b="1" dirty="0">
              <a:solidFill>
                <a:schemeClr val="accent2"/>
              </a:solidFill>
              <a:latin typeface="汉仪正圆-55W" panose="00020600040101010101" pitchFamily="18" charset="-122"/>
              <a:ea typeface="汉仪正圆-55W" panose="00020600040101010101" pitchFamily="18" charset="-122"/>
              <a:cs typeface="汉仪正圆-55W" panose="00020600040101010101" pitchFamily="18" charset="-122"/>
              <a:sym typeface="汉仪正圆-55W" panose="00020600040101010101" pitchFamily="18" charset="-122"/>
            </a:endParaRPr>
          </a:p>
        </p:txBody>
      </p:sp>
      <p:sp>
        <p:nvSpPr>
          <p:cNvPr id="20" name="矩形 11"/>
          <p:cNvSpPr/>
          <p:nvPr>
            <p:custDataLst>
              <p:tags r:id="rId10"/>
            </p:custDataLst>
          </p:nvPr>
        </p:nvSpPr>
        <p:spPr>
          <a:xfrm>
            <a:off x="3592830" y="3340100"/>
            <a:ext cx="2317115" cy="481330"/>
          </a:xfrm>
          <a:prstGeom prst="rect">
            <a:avLst/>
          </a:prstGeom>
          <a:noFill/>
        </p:spPr>
        <p:txBody>
          <a:bodyPr wrap="square" lIns="0" tIns="0" rIns="0" bIns="0" rtlCol="0" anchor="ctr">
            <a:noAutofit/>
          </a:bodyPr>
          <a:p>
            <a:pPr algn="ctr">
              <a:spcBef>
                <a:spcPct val="0"/>
              </a:spcBef>
              <a:spcAft>
                <a:spcPct val="0"/>
              </a:spcAft>
            </a:pPr>
            <a:r>
              <a:rPr lang="zh-CN" altLang="en-US" b="1">
                <a:solidFill>
                  <a:schemeClr val="accent2"/>
                </a:solidFill>
                <a:latin typeface="汉仪正圆-55W" panose="00020600040101010101" pitchFamily="18" charset="-122"/>
                <a:ea typeface="汉仪正圆-55W" panose="00020600040101010101" pitchFamily="18" charset="-122"/>
                <a:cs typeface="汉仪正圆-55W" panose="00020600040101010101" pitchFamily="18" charset="-122"/>
                <a:sym typeface="汉仪正圆-55W" panose="00020600040101010101" pitchFamily="18" charset="-122"/>
              </a:rPr>
              <a:t>发展历程与背景</a:t>
            </a:r>
            <a:endParaRPr lang="zh-CN" altLang="en-US" b="1">
              <a:solidFill>
                <a:schemeClr val="accent2"/>
              </a:solidFill>
              <a:latin typeface="汉仪正圆-55W" panose="00020600040101010101" pitchFamily="18" charset="-122"/>
              <a:ea typeface="汉仪正圆-55W" panose="00020600040101010101" pitchFamily="18" charset="-122"/>
              <a:cs typeface="汉仪正圆-55W" panose="00020600040101010101" pitchFamily="18" charset="-122"/>
              <a:sym typeface="汉仪正圆-55W" panose="00020600040101010101" pitchFamily="18" charset="-122"/>
            </a:endParaRPr>
          </a:p>
        </p:txBody>
      </p:sp>
      <p:sp>
        <p:nvSpPr>
          <p:cNvPr id="21" name="矩形 14"/>
          <p:cNvSpPr/>
          <p:nvPr>
            <p:custDataLst>
              <p:tags r:id="rId11"/>
            </p:custDataLst>
          </p:nvPr>
        </p:nvSpPr>
        <p:spPr>
          <a:xfrm>
            <a:off x="3592195" y="3827780"/>
            <a:ext cx="2417445" cy="1560830"/>
          </a:xfrm>
          <a:prstGeom prst="rect">
            <a:avLst/>
          </a:prstGeom>
          <a:noFill/>
        </p:spPr>
        <p:txBody>
          <a:bodyPr wrap="square" lIns="0" tIns="0" rIns="0" bIns="0" rtlCol="0" anchor="t" anchorCtr="0">
            <a:noAutofit/>
          </a:bodyPr>
          <a:p>
            <a:pPr algn="ctr">
              <a:lnSpc>
                <a:spcPct val="140000"/>
              </a:lnSpc>
              <a:spcBef>
                <a:spcPct val="0"/>
              </a:spcBef>
              <a:spcAft>
                <a:spcPct val="0"/>
              </a:spcAft>
            </a:pPr>
            <a:r>
              <a:rPr lang="zh-CN" altLang="en-US" sz="1600" dirty="0">
                <a:ln>
                  <a:noFill/>
                  <a:prstDash val="sysDot"/>
                </a:ln>
                <a:solidFill>
                  <a:schemeClr val="tx1">
                    <a:lumMod val="85000"/>
                    <a:lumOff val="15000"/>
                  </a:schemeClr>
                </a:solidFill>
                <a:latin typeface="汉仪正圆-55W" panose="00020600040101010101" pitchFamily="18" charset="-122"/>
                <a:ea typeface="汉仪正圆-55W" panose="00020600040101010101" pitchFamily="18" charset="-122"/>
                <a:cs typeface="汉仪正圆-55W" panose="00020600040101010101" pitchFamily="18" charset="-122"/>
                <a:sym typeface="汉仪正圆-55W" panose="00020600040101010101" pitchFamily="18" charset="-122"/>
              </a:rPr>
              <a:t>早在</a:t>
            </a:r>
            <a:r>
              <a:rPr lang="en-US" altLang="zh-CN" sz="1600" dirty="0">
                <a:ln>
                  <a:noFill/>
                  <a:prstDash val="sysDot"/>
                </a:ln>
                <a:solidFill>
                  <a:schemeClr val="tx1">
                    <a:lumMod val="85000"/>
                    <a:lumOff val="15000"/>
                  </a:schemeClr>
                </a:solidFill>
                <a:latin typeface="汉仪正圆-55W" panose="00020600040101010101" pitchFamily="18" charset="-122"/>
                <a:ea typeface="汉仪正圆-55W" panose="00020600040101010101" pitchFamily="18" charset="-122"/>
                <a:cs typeface="汉仪正圆-55W" panose="00020600040101010101" pitchFamily="18" charset="-122"/>
                <a:sym typeface="汉仪正圆-55W" panose="00020600040101010101" pitchFamily="18" charset="-122"/>
              </a:rPr>
              <a:t>1984</a:t>
            </a:r>
            <a:r>
              <a:rPr lang="zh-CN" altLang="en-US" sz="1600" dirty="0">
                <a:ln>
                  <a:noFill/>
                  <a:prstDash val="sysDot"/>
                </a:ln>
                <a:solidFill>
                  <a:schemeClr val="tx1">
                    <a:lumMod val="85000"/>
                    <a:lumOff val="15000"/>
                  </a:schemeClr>
                </a:solidFill>
                <a:latin typeface="汉仪正圆-55W" panose="00020600040101010101" pitchFamily="18" charset="-122"/>
                <a:ea typeface="汉仪正圆-55W" panose="00020600040101010101" pitchFamily="18" charset="-122"/>
                <a:cs typeface="汉仪正圆-55W" panose="00020600040101010101" pitchFamily="18" charset="-122"/>
                <a:sym typeface="汉仪正圆-55W" panose="00020600040101010101" pitchFamily="18" charset="-122"/>
              </a:rPr>
              <a:t>年，美国哈特福德市的旧式大楼改造中就已采用计算机网络监控系统，为客户提供综合信息服务，这标志着综合布线系统概念的早期应用。</a:t>
            </a:r>
            <a:endParaRPr lang="zh-CN" altLang="en-US" sz="1600" dirty="0">
              <a:ln>
                <a:noFill/>
                <a:prstDash val="sysDot"/>
              </a:ln>
              <a:solidFill>
                <a:schemeClr val="tx1">
                  <a:lumMod val="85000"/>
                  <a:lumOff val="15000"/>
                </a:schemeClr>
              </a:solidFill>
              <a:latin typeface="汉仪正圆-55W" panose="00020600040101010101" pitchFamily="18" charset="-122"/>
              <a:ea typeface="汉仪正圆-55W" panose="00020600040101010101" pitchFamily="18" charset="-122"/>
              <a:cs typeface="汉仪正圆-55W" panose="00020600040101010101" pitchFamily="18" charset="-122"/>
              <a:sym typeface="汉仪正圆-55W" panose="00020600040101010101" pitchFamily="18" charset="-122"/>
            </a:endParaRPr>
          </a:p>
        </p:txBody>
      </p:sp>
      <p:pic>
        <p:nvPicPr>
          <p:cNvPr id="27" name="图片 3" descr="住宅房间,生活方式,斯堪的纳维亚人,窗户,白色,极简构图,室内设计师,简单,巨大的"/>
          <p:cNvPicPr>
            <a:picLocks noChangeAspect="1"/>
          </p:cNvPicPr>
          <p:nvPr>
            <p:custDataLst>
              <p:tags r:id="rId12"/>
            </p:custDataLst>
          </p:nvPr>
        </p:nvPicPr>
        <p:blipFill>
          <a:blip r:embed="rId13"/>
          <a:srcRect/>
          <a:stretch>
            <a:fillRect/>
          </a:stretch>
        </p:blipFill>
        <p:spPr>
          <a:xfrm>
            <a:off x="6776720" y="1738630"/>
            <a:ext cx="963295" cy="1581785"/>
          </a:xfrm>
          <a:prstGeom prst="roundRect">
            <a:avLst>
              <a:gd name="adj" fmla="val 50000"/>
            </a:avLst>
          </a:prstGeom>
          <a:solidFill>
            <a:schemeClr val="accent3"/>
          </a:solidFill>
          <a:ln>
            <a:solidFill>
              <a:schemeClr val="accent3">
                <a:alpha val="20000"/>
              </a:schemeClr>
            </a:solidFill>
          </a:ln>
        </p:spPr>
      </p:pic>
      <p:sp>
        <p:nvSpPr>
          <p:cNvPr id="28" name="椭圆 10"/>
          <p:cNvSpPr/>
          <p:nvPr>
            <p:custDataLst>
              <p:tags r:id="rId14"/>
            </p:custDataLst>
          </p:nvPr>
        </p:nvSpPr>
        <p:spPr>
          <a:xfrm>
            <a:off x="6461125" y="2379980"/>
            <a:ext cx="318770" cy="267335"/>
          </a:xfrm>
          <a:prstGeom prst="ellipse">
            <a:avLst/>
          </a:prstGeom>
          <a:solidFill>
            <a:srgbClr val="FFFFFF"/>
          </a:solidFill>
          <a:ln>
            <a:solidFill>
              <a:schemeClr val="accent3"/>
            </a:solid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fontScale="80000"/>
          </a:bodyPr>
          <a:p>
            <a:pPr algn="ctr">
              <a:spcBef>
                <a:spcPct val="0"/>
              </a:spcBef>
              <a:spcAft>
                <a:spcPct val="0"/>
              </a:spcAft>
            </a:pPr>
            <a:r>
              <a:rPr lang="en-US" altLang="zh-CN" sz="1400" b="1">
                <a:solidFill>
                  <a:schemeClr val="accent3"/>
                </a:solidFill>
                <a:latin typeface="汉仪正圆-55W" panose="00020600040101010101" pitchFamily="18" charset="-122"/>
                <a:ea typeface="汉仪正圆-55W" panose="00020600040101010101" pitchFamily="18" charset="-122"/>
                <a:cs typeface="汉仪正圆-55W" panose="00020600040101010101" pitchFamily="18" charset="-122"/>
                <a:sym typeface="汉仪正圆-55W" panose="00020600040101010101" pitchFamily="18" charset="-122"/>
              </a:rPr>
              <a:t>03</a:t>
            </a:r>
            <a:endParaRPr lang="en-US" altLang="zh-CN" sz="1400" b="1" dirty="0">
              <a:solidFill>
                <a:schemeClr val="accent3"/>
              </a:solidFill>
              <a:latin typeface="汉仪正圆-55W" panose="00020600040101010101" pitchFamily="18" charset="-122"/>
              <a:ea typeface="汉仪正圆-55W" panose="00020600040101010101" pitchFamily="18" charset="-122"/>
              <a:cs typeface="汉仪正圆-55W" panose="00020600040101010101" pitchFamily="18" charset="-122"/>
              <a:sym typeface="汉仪正圆-55W" panose="00020600040101010101" pitchFamily="18" charset="-122"/>
            </a:endParaRPr>
          </a:p>
        </p:txBody>
      </p:sp>
      <p:sp>
        <p:nvSpPr>
          <p:cNvPr id="29" name="矩形 22"/>
          <p:cNvSpPr/>
          <p:nvPr>
            <p:custDataLst>
              <p:tags r:id="rId15"/>
            </p:custDataLst>
          </p:nvPr>
        </p:nvSpPr>
        <p:spPr>
          <a:xfrm>
            <a:off x="6207125" y="3340100"/>
            <a:ext cx="2317115" cy="481330"/>
          </a:xfrm>
          <a:prstGeom prst="rect">
            <a:avLst/>
          </a:prstGeom>
          <a:noFill/>
        </p:spPr>
        <p:txBody>
          <a:bodyPr wrap="square" lIns="0" tIns="0" rIns="0" bIns="0" rtlCol="0" anchor="ctr">
            <a:noAutofit/>
          </a:bodyPr>
          <a:p>
            <a:pPr algn="ctr">
              <a:spcBef>
                <a:spcPct val="0"/>
              </a:spcBef>
              <a:spcAft>
                <a:spcPct val="0"/>
              </a:spcAft>
            </a:pPr>
            <a:r>
              <a:rPr lang="zh-CN" altLang="en-US" b="1">
                <a:solidFill>
                  <a:schemeClr val="accent3"/>
                </a:solidFill>
                <a:latin typeface="汉仪正圆-55W" panose="00020600040101010101" pitchFamily="18" charset="-122"/>
                <a:ea typeface="汉仪正圆-55W" panose="00020600040101010101" pitchFamily="18" charset="-122"/>
                <a:cs typeface="汉仪正圆-55W" panose="00020600040101010101" pitchFamily="18" charset="-122"/>
                <a:sym typeface="汉仪正圆-55W" panose="00020600040101010101" pitchFamily="18" charset="-122"/>
              </a:rPr>
              <a:t>与“互联网</a:t>
            </a:r>
            <a:r>
              <a:rPr lang="en-US" altLang="zh-CN" b="1">
                <a:solidFill>
                  <a:schemeClr val="accent3"/>
                </a:solidFill>
                <a:latin typeface="汉仪正圆-55W" panose="00020600040101010101" pitchFamily="18" charset="-122"/>
                <a:ea typeface="汉仪正圆-55W" panose="00020600040101010101" pitchFamily="18" charset="-122"/>
                <a:cs typeface="汉仪正圆-55W" panose="00020600040101010101" pitchFamily="18" charset="-122"/>
                <a:sym typeface="汉仪正圆-55W" panose="00020600040101010101" pitchFamily="18" charset="-122"/>
              </a:rPr>
              <a:t>+</a:t>
            </a:r>
            <a:r>
              <a:rPr lang="zh-CN" altLang="en-US" b="1">
                <a:solidFill>
                  <a:schemeClr val="accent3"/>
                </a:solidFill>
                <a:latin typeface="汉仪正圆-55W" panose="00020600040101010101" pitchFamily="18" charset="-122"/>
                <a:ea typeface="汉仪正圆-55W" panose="00020600040101010101" pitchFamily="18" charset="-122"/>
                <a:cs typeface="汉仪正圆-55W" panose="00020600040101010101" pitchFamily="18" charset="-122"/>
                <a:sym typeface="汉仪正圆-55W" panose="00020600040101010101" pitchFamily="18" charset="-122"/>
              </a:rPr>
              <a:t>”的关联</a:t>
            </a:r>
            <a:endParaRPr lang="zh-CN" altLang="en-US" b="1">
              <a:solidFill>
                <a:schemeClr val="accent3"/>
              </a:solidFill>
              <a:latin typeface="汉仪正圆-55W" panose="00020600040101010101" pitchFamily="18" charset="-122"/>
              <a:ea typeface="汉仪正圆-55W" panose="00020600040101010101" pitchFamily="18" charset="-122"/>
              <a:cs typeface="汉仪正圆-55W" panose="00020600040101010101" pitchFamily="18" charset="-122"/>
              <a:sym typeface="汉仪正圆-55W" panose="00020600040101010101" pitchFamily="18" charset="-122"/>
            </a:endParaRPr>
          </a:p>
        </p:txBody>
      </p:sp>
      <p:sp>
        <p:nvSpPr>
          <p:cNvPr id="30" name="矩形 23"/>
          <p:cNvSpPr/>
          <p:nvPr>
            <p:custDataLst>
              <p:tags r:id="rId16"/>
            </p:custDataLst>
          </p:nvPr>
        </p:nvSpPr>
        <p:spPr>
          <a:xfrm>
            <a:off x="6199505" y="3827780"/>
            <a:ext cx="2425065" cy="1560830"/>
          </a:xfrm>
          <a:prstGeom prst="rect">
            <a:avLst/>
          </a:prstGeom>
          <a:noFill/>
        </p:spPr>
        <p:txBody>
          <a:bodyPr wrap="square" lIns="0" tIns="0" rIns="0" bIns="0" rtlCol="0" anchor="t" anchorCtr="0">
            <a:noAutofit/>
          </a:bodyPr>
          <a:p>
            <a:pPr algn="ctr">
              <a:lnSpc>
                <a:spcPct val="140000"/>
              </a:lnSpc>
              <a:spcBef>
                <a:spcPct val="0"/>
              </a:spcBef>
              <a:spcAft>
                <a:spcPct val="0"/>
              </a:spcAft>
            </a:pPr>
            <a:r>
              <a:rPr lang="en-US" altLang="en-US" sz="1600" dirty="0">
                <a:ln>
                  <a:noFill/>
                  <a:prstDash val="sysDot"/>
                </a:ln>
                <a:solidFill>
                  <a:schemeClr val="tx1">
                    <a:lumMod val="85000"/>
                    <a:lumOff val="15000"/>
                  </a:schemeClr>
                </a:solidFill>
                <a:latin typeface="汉仪正圆-55W" panose="00020600040101010101" pitchFamily="18" charset="-122"/>
                <a:ea typeface="汉仪正圆-55W" panose="00020600040101010101" pitchFamily="18" charset="-122"/>
                <a:cs typeface="汉仪正圆-55W" panose="00020600040101010101" pitchFamily="18" charset="-122"/>
                <a:sym typeface="汉仪正圆-55W" panose="00020600040101010101" pitchFamily="18" charset="-122"/>
              </a:rPr>
              <a:t>2015</a:t>
            </a:r>
            <a:r>
              <a:rPr lang="zh-CN" altLang="en-US" sz="1600" dirty="0">
                <a:ln>
                  <a:noFill/>
                  <a:prstDash val="sysDot"/>
                </a:ln>
                <a:solidFill>
                  <a:schemeClr val="tx1">
                    <a:lumMod val="85000"/>
                    <a:lumOff val="15000"/>
                  </a:schemeClr>
                </a:solidFill>
                <a:latin typeface="汉仪正圆-55W" panose="00020600040101010101" pitchFamily="18" charset="-122"/>
                <a:ea typeface="汉仪正圆-55W" panose="00020600040101010101" pitchFamily="18" charset="-122"/>
                <a:cs typeface="汉仪正圆-55W" panose="00020600040101010101" pitchFamily="18" charset="-122"/>
                <a:sym typeface="汉仪正圆-55W" panose="00020600040101010101" pitchFamily="18" charset="-122"/>
              </a:rPr>
              <a:t>年，李克强总理提出“互联网</a:t>
            </a:r>
            <a:r>
              <a:rPr lang="en-US" altLang="zh-CN" sz="1600" dirty="0">
                <a:ln>
                  <a:noFill/>
                  <a:prstDash val="sysDot"/>
                </a:ln>
                <a:solidFill>
                  <a:schemeClr val="tx1">
                    <a:lumMod val="85000"/>
                    <a:lumOff val="15000"/>
                  </a:schemeClr>
                </a:solidFill>
                <a:latin typeface="汉仪正圆-55W" panose="00020600040101010101" pitchFamily="18" charset="-122"/>
                <a:ea typeface="汉仪正圆-55W" panose="00020600040101010101" pitchFamily="18" charset="-122"/>
                <a:cs typeface="汉仪正圆-55W" panose="00020600040101010101" pitchFamily="18" charset="-122"/>
                <a:sym typeface="汉仪正圆-55W" panose="00020600040101010101" pitchFamily="18" charset="-122"/>
              </a:rPr>
              <a:t>+</a:t>
            </a:r>
            <a:r>
              <a:rPr lang="zh-CN" altLang="en-US" sz="1600" dirty="0">
                <a:ln>
                  <a:noFill/>
                  <a:prstDash val="sysDot"/>
                </a:ln>
                <a:solidFill>
                  <a:schemeClr val="tx1">
                    <a:lumMod val="85000"/>
                    <a:lumOff val="15000"/>
                  </a:schemeClr>
                </a:solidFill>
                <a:latin typeface="汉仪正圆-55W" panose="00020600040101010101" pitchFamily="18" charset="-122"/>
                <a:ea typeface="汉仪正圆-55W" panose="00020600040101010101" pitchFamily="18" charset="-122"/>
                <a:cs typeface="汉仪正圆-55W" panose="00020600040101010101" pitchFamily="18" charset="-122"/>
                <a:sym typeface="汉仪正圆-55W" panose="00020600040101010101" pitchFamily="18" charset="-122"/>
              </a:rPr>
              <a:t>”行动计划，强调新一代信息技术与传统行业的融合创新，综合布线系统作为基础支撑，为智能化产业提供必要的通信网络支持。</a:t>
            </a:r>
            <a:endParaRPr lang="zh-CN" altLang="en-US" sz="1600" dirty="0">
              <a:ln>
                <a:noFill/>
                <a:prstDash val="sysDot"/>
              </a:ln>
              <a:solidFill>
                <a:schemeClr val="tx1">
                  <a:lumMod val="85000"/>
                  <a:lumOff val="15000"/>
                </a:schemeClr>
              </a:solidFill>
              <a:latin typeface="汉仪正圆-55W" panose="00020600040101010101" pitchFamily="18" charset="-122"/>
              <a:ea typeface="汉仪正圆-55W" panose="00020600040101010101" pitchFamily="18" charset="-122"/>
              <a:cs typeface="汉仪正圆-55W" panose="00020600040101010101" pitchFamily="18" charset="-122"/>
              <a:sym typeface="汉仪正圆-55W" panose="00020600040101010101" pitchFamily="18" charset="-122"/>
            </a:endParaRPr>
          </a:p>
        </p:txBody>
      </p:sp>
      <p:pic>
        <p:nvPicPr>
          <p:cNvPr id="31" name="图片 4" descr="/data/temp/35c0d474-62eb-11f0-99a3-2290fd973f5d.jpg@base@tag=imgScale&amp;m=1&amp;w=475&amp;h=738&amp;q=9535c0d474-62eb-11f0-99a3-2290fd973f5d"/>
          <p:cNvPicPr>
            <a:picLocks noChangeAspect="1"/>
          </p:cNvPicPr>
          <p:nvPr>
            <p:custDataLst>
              <p:tags r:id="rId17"/>
            </p:custDataLst>
          </p:nvPr>
        </p:nvPicPr>
        <p:blipFill rotWithShape="1">
          <a:blip r:embed="rId18"/>
          <a:srcRect l="1690" r="1690"/>
          <a:stretch>
            <a:fillRect/>
          </a:stretch>
        </p:blipFill>
        <p:spPr>
          <a:xfrm>
            <a:off x="9333865" y="1734820"/>
            <a:ext cx="963295" cy="1581785"/>
          </a:xfrm>
          <a:prstGeom prst="roundRect">
            <a:avLst>
              <a:gd name="adj" fmla="val 50000"/>
            </a:avLst>
          </a:prstGeom>
          <a:solidFill>
            <a:schemeClr val="accent4"/>
          </a:solidFill>
          <a:ln>
            <a:solidFill>
              <a:schemeClr val="accent4">
                <a:alpha val="20000"/>
              </a:schemeClr>
            </a:solidFill>
          </a:ln>
        </p:spPr>
      </p:pic>
      <p:sp>
        <p:nvSpPr>
          <p:cNvPr id="32" name="椭圆 13"/>
          <p:cNvSpPr/>
          <p:nvPr>
            <p:custDataLst>
              <p:tags r:id="rId19"/>
            </p:custDataLst>
          </p:nvPr>
        </p:nvSpPr>
        <p:spPr>
          <a:xfrm>
            <a:off x="9074785" y="2390140"/>
            <a:ext cx="318770" cy="267335"/>
          </a:xfrm>
          <a:prstGeom prst="ellipse">
            <a:avLst/>
          </a:prstGeom>
          <a:solidFill>
            <a:srgbClr val="FFFFFF"/>
          </a:solidFill>
          <a:ln>
            <a:solidFill>
              <a:schemeClr val="accent4"/>
            </a:solid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fontScale="80000"/>
          </a:bodyPr>
          <a:p>
            <a:pPr algn="ctr">
              <a:spcBef>
                <a:spcPct val="0"/>
              </a:spcBef>
              <a:spcAft>
                <a:spcPct val="0"/>
              </a:spcAft>
            </a:pPr>
            <a:r>
              <a:rPr lang="en-US" altLang="zh-CN" sz="1400" b="1">
                <a:solidFill>
                  <a:schemeClr val="accent4"/>
                </a:solidFill>
                <a:latin typeface="汉仪正圆-55W" panose="00020600040101010101" pitchFamily="18" charset="-122"/>
                <a:ea typeface="汉仪正圆-55W" panose="00020600040101010101" pitchFamily="18" charset="-122"/>
                <a:cs typeface="汉仪正圆-55W" panose="00020600040101010101" pitchFamily="18" charset="-122"/>
                <a:sym typeface="汉仪正圆-55W" panose="00020600040101010101" pitchFamily="18" charset="-122"/>
              </a:rPr>
              <a:t>04</a:t>
            </a:r>
            <a:endParaRPr lang="en-US" altLang="zh-CN" sz="1400" b="1" dirty="0">
              <a:solidFill>
                <a:schemeClr val="accent4"/>
              </a:solidFill>
              <a:latin typeface="汉仪正圆-55W" panose="00020600040101010101" pitchFamily="18" charset="-122"/>
              <a:ea typeface="汉仪正圆-55W" panose="00020600040101010101" pitchFamily="18" charset="-122"/>
              <a:cs typeface="汉仪正圆-55W" panose="00020600040101010101" pitchFamily="18" charset="-122"/>
              <a:sym typeface="汉仪正圆-55W" panose="00020600040101010101" pitchFamily="18" charset="-122"/>
            </a:endParaRPr>
          </a:p>
        </p:txBody>
      </p:sp>
      <p:sp>
        <p:nvSpPr>
          <p:cNvPr id="33" name="矩形 24"/>
          <p:cNvSpPr/>
          <p:nvPr>
            <p:custDataLst>
              <p:tags r:id="rId20"/>
            </p:custDataLst>
          </p:nvPr>
        </p:nvSpPr>
        <p:spPr>
          <a:xfrm>
            <a:off x="8778240" y="3344545"/>
            <a:ext cx="2317115" cy="481330"/>
          </a:xfrm>
          <a:prstGeom prst="rect">
            <a:avLst/>
          </a:prstGeom>
          <a:noFill/>
        </p:spPr>
        <p:txBody>
          <a:bodyPr wrap="square" lIns="0" tIns="0" rIns="0" bIns="0" rtlCol="0" anchor="ctr">
            <a:noAutofit/>
          </a:bodyPr>
          <a:p>
            <a:pPr algn="ctr">
              <a:spcBef>
                <a:spcPct val="0"/>
              </a:spcBef>
              <a:spcAft>
                <a:spcPct val="0"/>
              </a:spcAft>
            </a:pPr>
            <a:r>
              <a:rPr lang="zh-CN" altLang="en-US" b="1" dirty="0">
                <a:solidFill>
                  <a:schemeClr val="accent4"/>
                </a:solidFill>
                <a:latin typeface="汉仪正圆-55W" panose="00020600040101010101" pitchFamily="18" charset="-122"/>
                <a:ea typeface="汉仪正圆-55W" panose="00020600040101010101" pitchFamily="18" charset="-122"/>
                <a:cs typeface="汉仪正圆-55W" panose="00020600040101010101" pitchFamily="18" charset="-122"/>
                <a:sym typeface="汉仪正圆-55W" panose="00020600040101010101" pitchFamily="18" charset="-122"/>
              </a:rPr>
              <a:t>系统的灵活性与模块化</a:t>
            </a:r>
            <a:endParaRPr lang="zh-CN" altLang="en-US" b="1" dirty="0">
              <a:solidFill>
                <a:schemeClr val="accent4"/>
              </a:solidFill>
              <a:latin typeface="汉仪正圆-55W" panose="00020600040101010101" pitchFamily="18" charset="-122"/>
              <a:ea typeface="汉仪正圆-55W" panose="00020600040101010101" pitchFamily="18" charset="-122"/>
              <a:cs typeface="汉仪正圆-55W" panose="00020600040101010101" pitchFamily="18" charset="-122"/>
              <a:sym typeface="汉仪正圆-55W" panose="00020600040101010101" pitchFamily="18" charset="-122"/>
            </a:endParaRPr>
          </a:p>
        </p:txBody>
      </p:sp>
      <p:sp>
        <p:nvSpPr>
          <p:cNvPr id="34" name="矩形 25"/>
          <p:cNvSpPr/>
          <p:nvPr>
            <p:custDataLst>
              <p:tags r:id="rId21"/>
            </p:custDataLst>
          </p:nvPr>
        </p:nvSpPr>
        <p:spPr>
          <a:xfrm>
            <a:off x="8777605" y="3823335"/>
            <a:ext cx="2417445" cy="1560830"/>
          </a:xfrm>
          <a:prstGeom prst="rect">
            <a:avLst/>
          </a:prstGeom>
          <a:noFill/>
        </p:spPr>
        <p:txBody>
          <a:bodyPr wrap="square" lIns="0" tIns="0" rIns="0" bIns="0" rtlCol="0" anchor="t" anchorCtr="0">
            <a:noAutofit/>
          </a:bodyPr>
          <a:p>
            <a:pPr algn="ctr">
              <a:lnSpc>
                <a:spcPct val="140000"/>
              </a:lnSpc>
              <a:spcBef>
                <a:spcPct val="0"/>
              </a:spcBef>
              <a:spcAft>
                <a:spcPct val="0"/>
              </a:spcAft>
            </a:pPr>
            <a:r>
              <a:rPr lang="zh-CN" altLang="en-US" sz="1600" dirty="0">
                <a:ln>
                  <a:noFill/>
                  <a:prstDash val="sysDot"/>
                </a:ln>
                <a:solidFill>
                  <a:schemeClr val="tx1">
                    <a:lumMod val="85000"/>
                    <a:lumOff val="15000"/>
                  </a:schemeClr>
                </a:solidFill>
                <a:latin typeface="汉仪正圆-55W" panose="00020600040101010101" pitchFamily="18" charset="-122"/>
                <a:ea typeface="汉仪正圆-55W" panose="00020600040101010101" pitchFamily="18" charset="-122"/>
                <a:cs typeface="汉仪正圆-55W" panose="00020600040101010101" pitchFamily="18" charset="-122"/>
                <a:sym typeface="汉仪正圆-55W" panose="00020600040101010101" pitchFamily="18" charset="-122"/>
              </a:rPr>
              <a:t>综合布线系统由不同系列和规格的部件组成，包括传输介质、连接硬件及电气保护设备等，这些部件易于实施且能随着需求变化而平稳升级，体现了系统的灵活性与模块化特点。</a:t>
            </a:r>
            <a:endParaRPr lang="zh-CN" altLang="en-US" sz="1600" dirty="0">
              <a:ln>
                <a:noFill/>
                <a:prstDash val="sysDot"/>
              </a:ln>
              <a:solidFill>
                <a:schemeClr val="tx1">
                  <a:lumMod val="85000"/>
                  <a:lumOff val="15000"/>
                </a:schemeClr>
              </a:solidFill>
              <a:latin typeface="汉仪正圆-55W" panose="00020600040101010101" pitchFamily="18" charset="-122"/>
              <a:ea typeface="汉仪正圆-55W" panose="00020600040101010101" pitchFamily="18" charset="-122"/>
              <a:cs typeface="汉仪正圆-55W" panose="00020600040101010101" pitchFamily="18" charset="-122"/>
              <a:sym typeface="汉仪正圆-55W" panose="00020600040101010101" pitchFamily="18" charset="-122"/>
            </a:endParaRPr>
          </a:p>
        </p:txBody>
      </p:sp>
    </p:spTree>
    <p:custDataLst>
      <p:tags r:id="rId22"/>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矩形 4"/>
          <p:cNvSpPr/>
          <p:nvPr>
            <p:custDataLst>
              <p:tags r:id="rId1"/>
            </p:custDataLst>
          </p:nvPr>
        </p:nvSpPr>
        <p:spPr>
          <a:xfrm>
            <a:off x="5144135" y="0"/>
            <a:ext cx="7047865" cy="6858635"/>
          </a:xfrm>
          <a:prstGeom prst="rect">
            <a:avLst/>
          </a:prstGeom>
          <a:solidFill>
            <a:schemeClr val="bg1">
              <a:lumMod val="95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atin typeface="汉仪雅酷黑 85W" panose="020B0904020202020204" pitchFamily="34" charset="-122"/>
              <a:ea typeface="汉仪正圆-55W" panose="00020600040101010101" pitchFamily="18" charset="-122"/>
              <a:sym typeface="汉仪雅酷黑 85W" panose="020B0904020202020204" pitchFamily="34" charset="-122"/>
            </a:endParaRPr>
          </a:p>
        </p:txBody>
      </p:sp>
      <p:pic>
        <p:nvPicPr>
          <p:cNvPr id="6" name="图片 5" descr="/data/temp/3596cc53-62eb-11f0-9607-42df402d5df0.jpg@base@tag=imgScale&amp;m=1&amp;w=1428&amp;h=1904&amp;q=953596cc53-62eb-11f0-9607-42df402d5df0"/>
          <p:cNvPicPr>
            <a:picLocks noChangeAspect="1"/>
          </p:cNvPicPr>
          <p:nvPr>
            <p:custDataLst>
              <p:tags r:id="rId2"/>
            </p:custDataLst>
          </p:nvPr>
        </p:nvPicPr>
        <p:blipFill>
          <a:blip r:embed="rId3"/>
          <a:srcRect t="11137"/>
          <a:stretch>
            <a:fillRect/>
          </a:stretch>
        </p:blipFill>
        <p:spPr>
          <a:xfrm>
            <a:off x="0" y="0"/>
            <a:ext cx="5143500" cy="6858000"/>
          </a:xfrm>
          <a:prstGeom prst="rect">
            <a:avLst/>
          </a:prstGeom>
          <a:solidFill>
            <a:schemeClr val="accent1"/>
          </a:solidFill>
          <a:ln w="6350" cap="flat" cmpd="sng" algn="ctr">
            <a:solidFill>
              <a:schemeClr val="accent1">
                <a:alpha val="5000"/>
              </a:schemeClr>
            </a:solidFill>
            <a:prstDash val="solid"/>
            <a:round/>
            <a:headEnd type="none" w="med" len="med"/>
            <a:tailEnd type="none" w="med" len="med"/>
          </a:ln>
        </p:spPr>
      </p:pic>
      <p:sp useBgFill="1">
        <p:nvSpPr>
          <p:cNvPr id="12" name="矩形 11"/>
          <p:cNvSpPr/>
          <p:nvPr>
            <p:custDataLst>
              <p:tags r:id="rId4"/>
            </p:custDataLst>
          </p:nvPr>
        </p:nvSpPr>
        <p:spPr>
          <a:xfrm>
            <a:off x="4634865" y="815975"/>
            <a:ext cx="7557135" cy="5574665"/>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atin typeface="汉仪雅酷黑 85W" panose="020B0904020202020204" pitchFamily="34" charset="-122"/>
              <a:ea typeface="汉仪正圆-55W" panose="00020600040101010101" pitchFamily="18" charset="-122"/>
              <a:sym typeface="汉仪雅酷黑 85W" panose="020B0904020202020204" pitchFamily="34" charset="-122"/>
            </a:endParaRPr>
          </a:p>
        </p:txBody>
      </p:sp>
      <p:sp>
        <p:nvSpPr>
          <p:cNvPr id="28" name="矩形 27"/>
          <p:cNvSpPr/>
          <p:nvPr>
            <p:custDataLst>
              <p:tags r:id="rId5"/>
            </p:custDataLst>
          </p:nvPr>
        </p:nvSpPr>
        <p:spPr>
          <a:xfrm>
            <a:off x="4634865" y="815975"/>
            <a:ext cx="7557135" cy="5574665"/>
          </a:xfrm>
          <a:prstGeom prst="rect">
            <a:avLst/>
          </a:prstGeom>
          <a:solidFill>
            <a:srgbClr val="FFFFFF">
              <a:alpha val="20000"/>
            </a:srgb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atin typeface="汉仪雅酷黑 85W" panose="020B0904020202020204" pitchFamily="34" charset="-122"/>
              <a:ea typeface="汉仪正圆-55W" panose="00020600040101010101" pitchFamily="18" charset="-122"/>
              <a:sym typeface="汉仪雅酷黑 85W" panose="020B0904020202020204" pitchFamily="34" charset="-122"/>
            </a:endParaRPr>
          </a:p>
        </p:txBody>
      </p:sp>
      <p:sp>
        <p:nvSpPr>
          <p:cNvPr id="31" name="任意多边形 3"/>
          <p:cNvSpPr/>
          <p:nvPr>
            <p:custDataLst>
              <p:tags r:id="rId6"/>
            </p:custDataLst>
          </p:nvPr>
        </p:nvSpPr>
        <p:spPr>
          <a:xfrm>
            <a:off x="4916170" y="1097280"/>
            <a:ext cx="7275195" cy="5012055"/>
          </a:xfrm>
          <a:custGeom>
            <a:avLst/>
            <a:gdLst>
              <a:gd name="connsiteX0" fmla="*/ 11099 w 11099"/>
              <a:gd name="connsiteY0" fmla="*/ 7180 h 7180"/>
              <a:gd name="connsiteX1" fmla="*/ 0 w 11099"/>
              <a:gd name="connsiteY1" fmla="*/ 7180 h 7180"/>
              <a:gd name="connsiteX2" fmla="*/ 0 w 11099"/>
              <a:gd name="connsiteY2" fmla="*/ 0 h 7180"/>
              <a:gd name="connsiteX3" fmla="*/ 11099 w 11099"/>
              <a:gd name="connsiteY3" fmla="*/ 0 h 7180"/>
            </a:gdLst>
            <a:ahLst/>
            <a:cxnLst>
              <a:cxn ang="0">
                <a:pos x="connsiteX0" y="connsiteY0"/>
              </a:cxn>
              <a:cxn ang="0">
                <a:pos x="connsiteX1" y="connsiteY1"/>
              </a:cxn>
              <a:cxn ang="0">
                <a:pos x="connsiteX2" y="connsiteY2"/>
              </a:cxn>
              <a:cxn ang="0">
                <a:pos x="connsiteX3" y="connsiteY3"/>
              </a:cxn>
            </a:cxnLst>
            <a:rect l="l" t="t" r="r" b="b"/>
            <a:pathLst>
              <a:path w="11099" h="7180">
                <a:moveTo>
                  <a:pt x="11099" y="7180"/>
                </a:moveTo>
                <a:lnTo>
                  <a:pt x="0" y="7180"/>
                </a:lnTo>
                <a:lnTo>
                  <a:pt x="0" y="0"/>
                </a:lnTo>
                <a:lnTo>
                  <a:pt x="11099" y="0"/>
                </a:lnTo>
              </a:path>
            </a:pathLst>
          </a:custGeom>
          <a:noFill/>
          <a:ln w="28575">
            <a:solidFill>
              <a:schemeClr val="accent1">
                <a:lumMod val="60000"/>
                <a:lumOff val="40000"/>
                <a:alpha val="4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atin typeface="汉仪雅酷黑 85W" panose="020B0904020202020204" pitchFamily="34" charset="-122"/>
              <a:ea typeface="汉仪正圆-55W" panose="00020600040101010101" pitchFamily="18" charset="-122"/>
              <a:sym typeface="汉仪雅酷黑 85W" panose="020B0904020202020204" pitchFamily="34" charset="-122"/>
            </a:endParaRPr>
          </a:p>
        </p:txBody>
      </p:sp>
      <p:sp>
        <p:nvSpPr>
          <p:cNvPr id="7" name="标题 6"/>
          <p:cNvSpPr>
            <a:spLocks noGrp="1"/>
          </p:cNvSpPr>
          <p:nvPr>
            <p:ph type="title" idx="4294967295"/>
            <p:custDataLst>
              <p:tags r:id="rId7"/>
            </p:custDataLst>
          </p:nvPr>
        </p:nvSpPr>
        <p:spPr>
          <a:xfrm>
            <a:off x="5142865" y="1395095"/>
            <a:ext cx="7049135" cy="469265"/>
          </a:xfrm>
        </p:spPr>
        <p:txBody>
          <a:bodyPr/>
          <a:lstStyle/>
          <a:p>
            <a:r>
              <a:rPr lang="zh-CN" altLang="en-US" sz="2800">
                <a:solidFill>
                  <a:schemeClr val="accent3"/>
                </a:solidFill>
              </a:rPr>
              <a:t>综合布线系统的技术组成</a:t>
            </a:r>
            <a:endParaRPr lang="zh-CN" altLang="en-US" sz="2800">
              <a:solidFill>
                <a:schemeClr val="accent3"/>
              </a:solidFill>
            </a:endParaRPr>
          </a:p>
        </p:txBody>
      </p:sp>
      <p:sp>
        <p:nvSpPr>
          <p:cNvPr id="2" name="边界"/>
          <p:cNvSpPr/>
          <p:nvPr>
            <p:custDataLst>
              <p:tags r:id="rId8"/>
            </p:custDataLst>
          </p:nvPr>
        </p:nvSpPr>
        <p:spPr>
          <a:xfrm>
            <a:off x="5284470" y="2119098"/>
            <a:ext cx="6261035" cy="3495955"/>
          </a:xfrm>
          <a:prstGeom prst="rect">
            <a:avLst/>
          </a:prstGeom>
          <a:solidFill>
            <a:srgbClr val="FFFFFF">
              <a:alpha val="0"/>
            </a:srgbClr>
          </a:solidFill>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sz="2400">
              <a:solidFill>
                <a:schemeClr val="lt1"/>
              </a:solidFill>
              <a:latin typeface="汉仪雅酷黑 85W" panose="020B0904020202020204" pitchFamily="34" charset="-122"/>
              <a:ea typeface="汉仪正圆-55W" panose="00020600040101010101" pitchFamily="18" charset="-122"/>
              <a:sym typeface="汉仪正圆-55W" panose="00020600040101010101" pitchFamily="18" charset="-122"/>
            </a:endParaRPr>
          </a:p>
        </p:txBody>
      </p:sp>
      <p:cxnSp>
        <p:nvCxnSpPr>
          <p:cNvPr id="3" name="直接连接符 31"/>
          <p:cNvCxnSpPr/>
          <p:nvPr>
            <p:custDataLst>
              <p:tags r:id="rId9"/>
            </p:custDataLst>
          </p:nvPr>
        </p:nvCxnSpPr>
        <p:spPr>
          <a:xfrm>
            <a:off x="5283835" y="2931345"/>
            <a:ext cx="6234427" cy="0"/>
          </a:xfrm>
          <a:prstGeom prst="line">
            <a:avLst/>
          </a:prstGeom>
          <a:ln w="12700">
            <a:solidFill>
              <a:schemeClr val="accent2">
                <a:alpha val="75000"/>
              </a:schemeClr>
            </a:solidFill>
          </a:ln>
        </p:spPr>
        <p:style>
          <a:lnRef idx="2">
            <a:schemeClr val="accent1"/>
          </a:lnRef>
          <a:fillRef idx="0">
            <a:srgbClr val="FFFFFF"/>
          </a:fillRef>
          <a:effectRef idx="0">
            <a:srgbClr val="FFFFFF"/>
          </a:effectRef>
          <a:fontRef idx="minor">
            <a:schemeClr val="tx1"/>
          </a:fontRef>
        </p:style>
      </p:cxnSp>
      <p:sp>
        <p:nvSpPr>
          <p:cNvPr id="4" name="矩形 33"/>
          <p:cNvSpPr/>
          <p:nvPr>
            <p:custDataLst>
              <p:tags r:id="rId10"/>
            </p:custDataLst>
          </p:nvPr>
        </p:nvSpPr>
        <p:spPr>
          <a:xfrm>
            <a:off x="5283835" y="2376299"/>
            <a:ext cx="6233792" cy="469948"/>
          </a:xfrm>
          <a:prstGeom prst="rect">
            <a:avLst/>
          </a:prstGeom>
          <a:ln>
            <a:noFill/>
            <a:prstDash val="sysDash"/>
          </a:ln>
        </p:spPr>
        <p:txBody>
          <a:bodyPr vert="horz" wrap="square" lIns="0" tIns="0" rIns="0" bIns="0" rtlCol="0" anchor="t" anchorCtr="0">
            <a:noAutofit/>
          </a:bodyPr>
          <a:p>
            <a:pPr lvl="0" indent="-228600" algn="l" fontAlgn="auto">
              <a:lnSpc>
                <a:spcPct val="115000"/>
              </a:lnSpc>
              <a:buClrTx/>
              <a:buSzTx/>
              <a:buFontTx/>
            </a:pPr>
            <a:r>
              <a:rPr lang="zh-CN" altLang="en-US" sz="1600" dirty="0">
                <a:ln>
                  <a:noFill/>
                  <a:prstDash val="sysDot"/>
                </a:ln>
                <a:solidFill>
                  <a:schemeClr val="tx1">
                    <a:lumMod val="85000"/>
                    <a:lumOff val="15000"/>
                  </a:schemeClr>
                </a:solidFill>
                <a:latin typeface="汉仪正圆-55W" panose="00020600040101010101" pitchFamily="18" charset="-122"/>
                <a:ea typeface="汉仪正圆-55W" panose="00020600040101010101" pitchFamily="18" charset="-122"/>
                <a:cs typeface="汉仪正圆-55W" panose="00020600040101010101" pitchFamily="18" charset="-122"/>
                <a:sym typeface="汉仪正圆-55W" panose="00020600040101010101" pitchFamily="18" charset="-122"/>
              </a:rPr>
              <a:t>综合布线系统使用的传输介质包括数据和通信电缆、光缆、各种软电缆等，它们具有传输速度快、可靠性高、抗干扰能力强等特点。</a:t>
            </a:r>
            <a:endParaRPr lang="zh-CN" altLang="en-US" sz="1600" dirty="0">
              <a:ln>
                <a:noFill/>
                <a:prstDash val="sysDot"/>
              </a:ln>
              <a:solidFill>
                <a:schemeClr val="tx1">
                  <a:lumMod val="85000"/>
                  <a:lumOff val="15000"/>
                </a:schemeClr>
              </a:solidFill>
              <a:latin typeface="汉仪正圆-55W" panose="00020600040101010101" pitchFamily="18" charset="-122"/>
              <a:ea typeface="汉仪正圆-55W" panose="00020600040101010101" pitchFamily="18" charset="-122"/>
              <a:cs typeface="汉仪正圆-55W" panose="00020600040101010101" pitchFamily="18" charset="-122"/>
              <a:sym typeface="汉仪正圆-55W" panose="00020600040101010101" pitchFamily="18" charset="-122"/>
            </a:endParaRPr>
          </a:p>
        </p:txBody>
      </p:sp>
      <p:sp>
        <p:nvSpPr>
          <p:cNvPr id="8" name="矩形 34"/>
          <p:cNvSpPr/>
          <p:nvPr>
            <p:custDataLst>
              <p:tags r:id="rId11"/>
            </p:custDataLst>
          </p:nvPr>
        </p:nvSpPr>
        <p:spPr>
          <a:xfrm>
            <a:off x="5283835" y="2109572"/>
            <a:ext cx="6233792" cy="259106"/>
          </a:xfrm>
          <a:prstGeom prst="rect">
            <a:avLst/>
          </a:prstGeom>
          <a:ln>
            <a:noFill/>
            <a:prstDash val="sysDash"/>
          </a:ln>
        </p:spPr>
        <p:txBody>
          <a:bodyPr vert="horz" wrap="square" lIns="0" tIns="0" rIns="0" bIns="0" rtlCol="0" anchor="b" anchorCtr="0">
            <a:noAutofit/>
          </a:bodyPr>
          <a:p>
            <a:pPr>
              <a:spcBef>
                <a:spcPct val="0"/>
              </a:spcBef>
              <a:spcAft>
                <a:spcPct val="0"/>
              </a:spcAft>
            </a:pPr>
            <a:r>
              <a:rPr lang="zh-CN" altLang="en-US" b="1" dirty="0">
                <a:ln>
                  <a:noFill/>
                  <a:prstDash val="sysDot"/>
                </a:ln>
                <a:solidFill>
                  <a:schemeClr val="accent1"/>
                </a:solidFill>
                <a:latin typeface="汉仪正圆-55W" panose="00020600040101010101" pitchFamily="18" charset="-122"/>
                <a:ea typeface="汉仪正圆-55W" panose="00020600040101010101" pitchFamily="18" charset="-122"/>
                <a:cs typeface="汉仪正圆-55W" panose="00020600040101010101" pitchFamily="18" charset="-122"/>
                <a:sym typeface="汉仪正圆-55W" panose="00020600040101010101" pitchFamily="18" charset="-122"/>
              </a:rPr>
              <a:t>传输介质的种类与特点</a:t>
            </a:r>
            <a:endParaRPr lang="zh-CN" altLang="en-US" b="1" dirty="0">
              <a:ln>
                <a:noFill/>
                <a:prstDash val="sysDot"/>
              </a:ln>
              <a:solidFill>
                <a:schemeClr val="accent1"/>
              </a:solidFill>
              <a:latin typeface="汉仪正圆-55W" panose="00020600040101010101" pitchFamily="18" charset="-122"/>
              <a:ea typeface="汉仪正圆-55W" panose="00020600040101010101" pitchFamily="18" charset="-122"/>
              <a:cs typeface="汉仪正圆-55W" panose="00020600040101010101" pitchFamily="18" charset="-122"/>
              <a:sym typeface="汉仪正圆-55W" panose="00020600040101010101" pitchFamily="18" charset="-122"/>
            </a:endParaRPr>
          </a:p>
        </p:txBody>
      </p:sp>
      <p:sp>
        <p:nvSpPr>
          <p:cNvPr id="17" name="矩形 16"/>
          <p:cNvSpPr/>
          <p:nvPr>
            <p:custDataLst>
              <p:tags r:id="rId12"/>
            </p:custDataLst>
          </p:nvPr>
        </p:nvSpPr>
        <p:spPr>
          <a:xfrm>
            <a:off x="5283835" y="3311525"/>
            <a:ext cx="6541770" cy="469900"/>
          </a:xfrm>
          <a:prstGeom prst="rect">
            <a:avLst/>
          </a:prstGeom>
          <a:ln>
            <a:noFill/>
            <a:prstDash val="sysDash"/>
          </a:ln>
        </p:spPr>
        <p:txBody>
          <a:bodyPr vert="horz" wrap="square" lIns="0" tIns="0" rIns="0" bIns="0" rtlCol="0" anchor="t" anchorCtr="0">
            <a:noAutofit/>
          </a:bodyPr>
          <a:p>
            <a:pPr lvl="0" indent="-228600" algn="l" fontAlgn="auto">
              <a:lnSpc>
                <a:spcPct val="115000"/>
              </a:lnSpc>
              <a:buClrTx/>
              <a:buSzTx/>
              <a:buFontTx/>
            </a:pPr>
            <a:r>
              <a:rPr lang="zh-CN" altLang="en-US" sz="1600" dirty="0">
                <a:ln>
                  <a:noFill/>
                  <a:prstDash val="sysDot"/>
                </a:ln>
                <a:solidFill>
                  <a:schemeClr val="tx1">
                    <a:lumMod val="85000"/>
                    <a:lumOff val="15000"/>
                  </a:schemeClr>
                </a:solidFill>
                <a:latin typeface="汉仪正圆-55W" panose="00020600040101010101" pitchFamily="18" charset="-122"/>
                <a:ea typeface="汉仪正圆-55W" panose="00020600040101010101" pitchFamily="18" charset="-122"/>
                <a:cs typeface="汉仪正圆-55W" panose="00020600040101010101" pitchFamily="18" charset="-122"/>
                <a:sym typeface="汉仪正圆-55W" panose="00020600040101010101" pitchFamily="18" charset="-122"/>
              </a:rPr>
              <a:t>连接硬件如配线架连接器、插座、插头、适配器等，是构建综合布线系统的关键组件，它们确保了系统内部各部件的正确连接和信号的稳定传输。</a:t>
            </a:r>
            <a:endParaRPr lang="zh-CN" altLang="en-US" sz="1600" dirty="0">
              <a:ln>
                <a:noFill/>
                <a:prstDash val="sysDot"/>
              </a:ln>
              <a:solidFill>
                <a:schemeClr val="tx1">
                  <a:lumMod val="85000"/>
                  <a:lumOff val="15000"/>
                </a:schemeClr>
              </a:solidFill>
              <a:latin typeface="汉仪正圆-55W" panose="00020600040101010101" pitchFamily="18" charset="-122"/>
              <a:ea typeface="汉仪正圆-55W" panose="00020600040101010101" pitchFamily="18" charset="-122"/>
              <a:cs typeface="汉仪正圆-55W" panose="00020600040101010101" pitchFamily="18" charset="-122"/>
              <a:sym typeface="汉仪正圆-55W" panose="00020600040101010101" pitchFamily="18" charset="-122"/>
            </a:endParaRPr>
          </a:p>
        </p:txBody>
      </p:sp>
      <p:sp>
        <p:nvSpPr>
          <p:cNvPr id="18" name="矩形 17"/>
          <p:cNvSpPr/>
          <p:nvPr>
            <p:custDataLst>
              <p:tags r:id="rId13"/>
            </p:custDataLst>
          </p:nvPr>
        </p:nvSpPr>
        <p:spPr>
          <a:xfrm>
            <a:off x="5283835" y="3045022"/>
            <a:ext cx="6233792" cy="259106"/>
          </a:xfrm>
          <a:prstGeom prst="rect">
            <a:avLst/>
          </a:prstGeom>
          <a:ln>
            <a:noFill/>
            <a:prstDash val="sysDash"/>
          </a:ln>
        </p:spPr>
        <p:txBody>
          <a:bodyPr vert="horz" wrap="square" lIns="0" tIns="0" rIns="0" bIns="0" rtlCol="0" anchor="b" anchorCtr="0">
            <a:noAutofit/>
          </a:bodyPr>
          <a:p>
            <a:pPr>
              <a:spcBef>
                <a:spcPct val="0"/>
              </a:spcBef>
              <a:spcAft>
                <a:spcPct val="0"/>
              </a:spcAft>
            </a:pPr>
            <a:r>
              <a:rPr lang="zh-CN" altLang="en-US" b="1" dirty="0">
                <a:ln>
                  <a:noFill/>
                  <a:prstDash val="sysDot"/>
                </a:ln>
                <a:solidFill>
                  <a:schemeClr val="accent2"/>
                </a:solidFill>
                <a:latin typeface="汉仪正圆-55W" panose="00020600040101010101" pitchFamily="18" charset="-122"/>
                <a:ea typeface="汉仪正圆-55W" panose="00020600040101010101" pitchFamily="18" charset="-122"/>
                <a:cs typeface="汉仪正圆-55W" panose="00020600040101010101" pitchFamily="18" charset="-122"/>
                <a:sym typeface="汉仪正圆-55W" panose="00020600040101010101" pitchFamily="18" charset="-122"/>
              </a:rPr>
              <a:t>连接硬件的分类与作用</a:t>
            </a:r>
            <a:endParaRPr lang="zh-CN" altLang="en-US" b="1" dirty="0">
              <a:ln>
                <a:noFill/>
                <a:prstDash val="sysDot"/>
              </a:ln>
              <a:solidFill>
                <a:schemeClr val="accent2"/>
              </a:solidFill>
              <a:latin typeface="汉仪正圆-55W" panose="00020600040101010101" pitchFamily="18" charset="-122"/>
              <a:ea typeface="汉仪正圆-55W" panose="00020600040101010101" pitchFamily="18" charset="-122"/>
              <a:cs typeface="汉仪正圆-55W" panose="00020600040101010101" pitchFamily="18" charset="-122"/>
              <a:sym typeface="汉仪正圆-55W" panose="00020600040101010101" pitchFamily="18" charset="-122"/>
            </a:endParaRPr>
          </a:p>
        </p:txBody>
      </p:sp>
      <p:cxnSp>
        <p:nvCxnSpPr>
          <p:cNvPr id="19" name="直接连接符 18"/>
          <p:cNvCxnSpPr/>
          <p:nvPr>
            <p:custDataLst>
              <p:tags r:id="rId14"/>
            </p:custDataLst>
          </p:nvPr>
        </p:nvCxnSpPr>
        <p:spPr>
          <a:xfrm>
            <a:off x="5283835" y="3866795"/>
            <a:ext cx="6234427" cy="0"/>
          </a:xfrm>
          <a:prstGeom prst="line">
            <a:avLst/>
          </a:prstGeom>
          <a:ln w="12700">
            <a:solidFill>
              <a:schemeClr val="accent3">
                <a:alpha val="75000"/>
              </a:schemeClr>
            </a:solidFill>
          </a:ln>
        </p:spPr>
        <p:style>
          <a:lnRef idx="2">
            <a:schemeClr val="accent1"/>
          </a:lnRef>
          <a:fillRef idx="0">
            <a:srgbClr val="FFFFFF"/>
          </a:fillRef>
          <a:effectRef idx="0">
            <a:srgbClr val="FFFFFF"/>
          </a:effectRef>
          <a:fontRef idx="minor">
            <a:schemeClr val="tx1"/>
          </a:fontRef>
        </p:style>
      </p:cxnSp>
      <p:sp>
        <p:nvSpPr>
          <p:cNvPr id="21" name="矩形 20"/>
          <p:cNvSpPr/>
          <p:nvPr>
            <p:custDataLst>
              <p:tags r:id="rId15"/>
            </p:custDataLst>
          </p:nvPr>
        </p:nvSpPr>
        <p:spPr>
          <a:xfrm>
            <a:off x="5283835" y="4247199"/>
            <a:ext cx="6233792" cy="469948"/>
          </a:xfrm>
          <a:prstGeom prst="rect">
            <a:avLst/>
          </a:prstGeom>
          <a:ln>
            <a:noFill/>
            <a:prstDash val="sysDash"/>
          </a:ln>
        </p:spPr>
        <p:txBody>
          <a:bodyPr vert="horz" wrap="square" lIns="0" tIns="0" rIns="0" bIns="0" rtlCol="0" anchor="t" anchorCtr="0">
            <a:noAutofit/>
          </a:bodyPr>
          <a:p>
            <a:pPr lvl="0" indent="-228600" algn="l" fontAlgn="auto">
              <a:lnSpc>
                <a:spcPct val="115000"/>
              </a:lnSpc>
              <a:buClrTx/>
              <a:buSzTx/>
              <a:buFontTx/>
            </a:pPr>
            <a:r>
              <a:rPr lang="zh-CN" altLang="en-US" sz="1600" dirty="0">
                <a:ln>
                  <a:noFill/>
                  <a:prstDash val="sysDot"/>
                </a:ln>
                <a:solidFill>
                  <a:schemeClr val="tx1">
                    <a:lumMod val="85000"/>
                    <a:lumOff val="15000"/>
                  </a:schemeClr>
                </a:solidFill>
                <a:latin typeface="汉仪正圆-55W" panose="00020600040101010101" pitchFamily="18" charset="-122"/>
                <a:ea typeface="汉仪正圆-55W" panose="00020600040101010101" pitchFamily="18" charset="-122"/>
                <a:cs typeface="汉仪正圆-55W" panose="00020600040101010101" pitchFamily="18" charset="-122"/>
                <a:sym typeface="汉仪正圆-55W" panose="00020600040101010101" pitchFamily="18" charset="-122"/>
              </a:rPr>
              <a:t>电气保护设备在综合布线系统中扮演着重要角色，它们保护系统免受过电压和电流的损害，确保系统的长期稳定运行。</a:t>
            </a:r>
            <a:endParaRPr lang="zh-CN" altLang="en-US" sz="1600" dirty="0">
              <a:ln>
                <a:noFill/>
                <a:prstDash val="sysDot"/>
              </a:ln>
              <a:solidFill>
                <a:schemeClr val="tx1">
                  <a:lumMod val="85000"/>
                  <a:lumOff val="15000"/>
                </a:schemeClr>
              </a:solidFill>
              <a:latin typeface="汉仪正圆-55W" panose="00020600040101010101" pitchFamily="18" charset="-122"/>
              <a:ea typeface="汉仪正圆-55W" panose="00020600040101010101" pitchFamily="18" charset="-122"/>
              <a:cs typeface="汉仪正圆-55W" panose="00020600040101010101" pitchFamily="18" charset="-122"/>
              <a:sym typeface="汉仪正圆-55W" panose="00020600040101010101" pitchFamily="18" charset="-122"/>
            </a:endParaRPr>
          </a:p>
        </p:txBody>
      </p:sp>
      <p:sp>
        <p:nvSpPr>
          <p:cNvPr id="22" name="矩形 21"/>
          <p:cNvSpPr/>
          <p:nvPr>
            <p:custDataLst>
              <p:tags r:id="rId16"/>
            </p:custDataLst>
          </p:nvPr>
        </p:nvSpPr>
        <p:spPr>
          <a:xfrm>
            <a:off x="5283835" y="3980472"/>
            <a:ext cx="6233792" cy="259106"/>
          </a:xfrm>
          <a:prstGeom prst="rect">
            <a:avLst/>
          </a:prstGeom>
          <a:ln>
            <a:noFill/>
            <a:prstDash val="sysDash"/>
          </a:ln>
        </p:spPr>
        <p:txBody>
          <a:bodyPr vert="horz" wrap="square" lIns="0" tIns="0" rIns="0" bIns="0" rtlCol="0" anchor="b" anchorCtr="0">
            <a:noAutofit/>
          </a:bodyPr>
          <a:p>
            <a:pPr>
              <a:spcBef>
                <a:spcPct val="0"/>
              </a:spcBef>
              <a:spcAft>
                <a:spcPct val="0"/>
              </a:spcAft>
            </a:pPr>
            <a:r>
              <a:rPr lang="zh-CN" altLang="en-US" b="1" dirty="0">
                <a:ln>
                  <a:noFill/>
                  <a:prstDash val="sysDot"/>
                </a:ln>
                <a:solidFill>
                  <a:schemeClr val="accent3"/>
                </a:solidFill>
                <a:latin typeface="汉仪正圆-55W" panose="00020600040101010101" pitchFamily="18" charset="-122"/>
                <a:ea typeface="汉仪正圆-55W" panose="00020600040101010101" pitchFamily="18" charset="-122"/>
                <a:cs typeface="汉仪正圆-55W" panose="00020600040101010101" pitchFamily="18" charset="-122"/>
                <a:sym typeface="汉仪正圆-55W" panose="00020600040101010101" pitchFamily="18" charset="-122"/>
              </a:rPr>
              <a:t>电气保护设备的重要性</a:t>
            </a:r>
            <a:endParaRPr lang="zh-CN" altLang="en-US" b="1" dirty="0">
              <a:ln>
                <a:noFill/>
                <a:prstDash val="sysDot"/>
              </a:ln>
              <a:solidFill>
                <a:schemeClr val="accent3"/>
              </a:solidFill>
              <a:latin typeface="汉仪正圆-55W" panose="00020600040101010101" pitchFamily="18" charset="-122"/>
              <a:ea typeface="汉仪正圆-55W" panose="00020600040101010101" pitchFamily="18" charset="-122"/>
              <a:cs typeface="汉仪正圆-55W" panose="00020600040101010101" pitchFamily="18" charset="-122"/>
              <a:sym typeface="汉仪正圆-55W" panose="00020600040101010101" pitchFamily="18" charset="-122"/>
            </a:endParaRPr>
          </a:p>
        </p:txBody>
      </p:sp>
      <p:cxnSp>
        <p:nvCxnSpPr>
          <p:cNvPr id="23" name="直接连接符 22"/>
          <p:cNvCxnSpPr/>
          <p:nvPr>
            <p:custDataLst>
              <p:tags r:id="rId17"/>
            </p:custDataLst>
          </p:nvPr>
        </p:nvCxnSpPr>
        <p:spPr>
          <a:xfrm>
            <a:off x="5283835" y="4802245"/>
            <a:ext cx="6234427" cy="0"/>
          </a:xfrm>
          <a:prstGeom prst="line">
            <a:avLst/>
          </a:prstGeom>
          <a:ln w="12700">
            <a:solidFill>
              <a:schemeClr val="accent4">
                <a:alpha val="75000"/>
              </a:schemeClr>
            </a:solidFill>
          </a:ln>
        </p:spPr>
        <p:style>
          <a:lnRef idx="2">
            <a:schemeClr val="accent1"/>
          </a:lnRef>
          <a:fillRef idx="0">
            <a:srgbClr val="FFFFFF"/>
          </a:fillRef>
          <a:effectRef idx="0">
            <a:srgbClr val="FFFFFF"/>
          </a:effectRef>
          <a:fontRef idx="minor">
            <a:schemeClr val="tx1"/>
          </a:fontRef>
        </p:style>
      </p:cxnSp>
      <p:sp>
        <p:nvSpPr>
          <p:cNvPr id="25" name="矩形 24"/>
          <p:cNvSpPr/>
          <p:nvPr>
            <p:custDataLst>
              <p:tags r:id="rId18"/>
            </p:custDataLst>
          </p:nvPr>
        </p:nvSpPr>
        <p:spPr>
          <a:xfrm>
            <a:off x="5283835" y="5154071"/>
            <a:ext cx="6233792" cy="469948"/>
          </a:xfrm>
          <a:prstGeom prst="rect">
            <a:avLst/>
          </a:prstGeom>
          <a:ln>
            <a:noFill/>
            <a:prstDash val="sysDash"/>
          </a:ln>
        </p:spPr>
        <p:txBody>
          <a:bodyPr vert="horz" wrap="square" lIns="0" tIns="0" rIns="0" bIns="0" rtlCol="0" anchor="t" anchorCtr="0">
            <a:noAutofit/>
          </a:bodyPr>
          <a:p>
            <a:pPr lvl="0" indent="-228600" algn="l" fontAlgn="auto">
              <a:lnSpc>
                <a:spcPct val="115000"/>
              </a:lnSpc>
              <a:buClrTx/>
              <a:buSzTx/>
              <a:buFontTx/>
            </a:pPr>
            <a:r>
              <a:rPr lang="zh-CN" altLang="en-US" sz="1600" dirty="0">
                <a:ln>
                  <a:noFill/>
                  <a:prstDash val="sysDot"/>
                </a:ln>
                <a:solidFill>
                  <a:schemeClr val="tx1">
                    <a:lumMod val="85000"/>
                    <a:lumOff val="15000"/>
                  </a:schemeClr>
                </a:solidFill>
                <a:latin typeface="汉仪正圆-55W" panose="00020600040101010101" pitchFamily="18" charset="-122"/>
                <a:ea typeface="汉仪正圆-55W" panose="00020600040101010101" pitchFamily="18" charset="-122"/>
                <a:cs typeface="汉仪正圆-55W" panose="00020600040101010101" pitchFamily="18" charset="-122"/>
                <a:sym typeface="汉仪正圆-55W" panose="00020600040101010101" pitchFamily="18" charset="-122"/>
              </a:rPr>
              <a:t>综合布线系统可以构建多个子系统，如工作区子系统、水平子系统、管理子系统等，这些子系统根据具体用途设计，易于实施和维护。</a:t>
            </a:r>
            <a:endParaRPr lang="zh-CN" altLang="en-US" sz="1600" dirty="0">
              <a:ln>
                <a:noFill/>
                <a:prstDash val="sysDot"/>
              </a:ln>
              <a:solidFill>
                <a:schemeClr val="tx1">
                  <a:lumMod val="85000"/>
                  <a:lumOff val="15000"/>
                </a:schemeClr>
              </a:solidFill>
              <a:latin typeface="汉仪正圆-55W" panose="00020600040101010101" pitchFamily="18" charset="-122"/>
              <a:ea typeface="汉仪正圆-55W" panose="00020600040101010101" pitchFamily="18" charset="-122"/>
              <a:cs typeface="汉仪正圆-55W" panose="00020600040101010101" pitchFamily="18" charset="-122"/>
              <a:sym typeface="汉仪正圆-55W" panose="00020600040101010101" pitchFamily="18" charset="-122"/>
            </a:endParaRPr>
          </a:p>
        </p:txBody>
      </p:sp>
      <p:sp>
        <p:nvSpPr>
          <p:cNvPr id="26" name="矩形 25"/>
          <p:cNvSpPr/>
          <p:nvPr>
            <p:custDataLst>
              <p:tags r:id="rId19"/>
            </p:custDataLst>
          </p:nvPr>
        </p:nvSpPr>
        <p:spPr>
          <a:xfrm>
            <a:off x="5283835" y="4887344"/>
            <a:ext cx="6233792" cy="259106"/>
          </a:xfrm>
          <a:prstGeom prst="rect">
            <a:avLst/>
          </a:prstGeom>
          <a:ln>
            <a:noFill/>
            <a:prstDash val="sysDash"/>
          </a:ln>
        </p:spPr>
        <p:txBody>
          <a:bodyPr vert="horz" wrap="square" lIns="0" tIns="0" rIns="0" bIns="0" rtlCol="0" anchor="b" anchorCtr="0">
            <a:noAutofit/>
          </a:bodyPr>
          <a:p>
            <a:pPr>
              <a:spcBef>
                <a:spcPct val="0"/>
              </a:spcBef>
              <a:spcAft>
                <a:spcPct val="0"/>
              </a:spcAft>
            </a:pPr>
            <a:r>
              <a:rPr lang="zh-CN" altLang="en-US" b="1" dirty="0">
                <a:ln>
                  <a:noFill/>
                  <a:prstDash val="sysDot"/>
                </a:ln>
                <a:solidFill>
                  <a:schemeClr val="accent4"/>
                </a:solidFill>
                <a:latin typeface="汉仪正圆-55W" panose="00020600040101010101" pitchFamily="18" charset="-122"/>
                <a:ea typeface="汉仪正圆-55W" panose="00020600040101010101" pitchFamily="18" charset="-122"/>
                <a:cs typeface="汉仪正圆-55W" panose="00020600040101010101" pitchFamily="18" charset="-122"/>
                <a:sym typeface="汉仪正圆-55W" panose="00020600040101010101" pitchFamily="18" charset="-122"/>
              </a:rPr>
              <a:t>子系统的构建与应用</a:t>
            </a:r>
            <a:endParaRPr lang="zh-CN" altLang="en-US" b="1" dirty="0">
              <a:ln>
                <a:noFill/>
                <a:prstDash val="sysDot"/>
              </a:ln>
              <a:solidFill>
                <a:schemeClr val="accent4"/>
              </a:solidFill>
              <a:latin typeface="汉仪正圆-55W" panose="00020600040101010101" pitchFamily="18" charset="-122"/>
              <a:ea typeface="汉仪正圆-55W" panose="00020600040101010101" pitchFamily="18" charset="-122"/>
              <a:cs typeface="汉仪正圆-55W" panose="00020600040101010101" pitchFamily="18" charset="-122"/>
              <a:sym typeface="汉仪正圆-55W" panose="00020600040101010101" pitchFamily="18" charset="-122"/>
            </a:endParaRPr>
          </a:p>
        </p:txBody>
      </p:sp>
    </p:spTree>
    <p:custDataLst>
      <p:tags r:id="rId20"/>
    </p:custData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标题 6"/>
          <p:cNvSpPr>
            <a:spLocks noGrp="1"/>
          </p:cNvSpPr>
          <p:nvPr>
            <p:custDataLst>
              <p:tags r:id="rId1"/>
            </p:custDataLst>
          </p:nvPr>
        </p:nvSpPr>
        <p:spPr>
          <a:xfrm>
            <a:off x="1665605" y="868680"/>
            <a:ext cx="5755640" cy="579120"/>
          </a:xfr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sz="2800">
                <a:solidFill>
                  <a:schemeClr val="accent3"/>
                </a:solidFill>
                <a:latin typeface="汉仪雅酷黑 85W" panose="020B0904020202020204" pitchFamily="34" charset="-122"/>
                <a:ea typeface="汉仪雅酷黑 85W" panose="020B0904020202020204" pitchFamily="34" charset="-122"/>
                <a:sym typeface="汉仪雅酷黑 85W" panose="020B0904020202020204" pitchFamily="34" charset="-122"/>
              </a:rPr>
              <a:t>综合布线系统的应用实例</a:t>
            </a:r>
            <a:endParaRPr lang="zh-CN" altLang="en-US" sz="2800">
              <a:solidFill>
                <a:schemeClr val="accent3"/>
              </a:solidFill>
              <a:latin typeface="汉仪雅酷黑 85W" panose="020B0904020202020204" pitchFamily="34" charset="-122"/>
              <a:ea typeface="汉仪雅酷黑 85W" panose="020B0904020202020204" pitchFamily="34" charset="-122"/>
              <a:sym typeface="汉仪雅酷黑 85W" panose="020B0904020202020204" pitchFamily="34" charset="-122"/>
            </a:endParaRPr>
          </a:p>
        </p:txBody>
      </p:sp>
      <p:sp>
        <p:nvSpPr>
          <p:cNvPr id="2" name="矩形 3"/>
          <p:cNvSpPr/>
          <p:nvPr>
            <p:custDataLst>
              <p:tags r:id="rId2"/>
            </p:custDataLst>
          </p:nvPr>
        </p:nvSpPr>
        <p:spPr>
          <a:xfrm>
            <a:off x="2141746" y="1986632"/>
            <a:ext cx="9000709" cy="642671"/>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1600">
                <a:solidFill>
                  <a:schemeClr val="tx1">
                    <a:lumMod val="85000"/>
                    <a:lumOff val="15000"/>
                  </a:schemeClr>
                </a:solidFill>
                <a:latin typeface="汉仪正圆-55W" panose="00020600040101010101" pitchFamily="18" charset="-122"/>
                <a:ea typeface="汉仪正圆-55W" panose="00020600040101010101" pitchFamily="18" charset="-122"/>
                <a:cs typeface="汉仪正圆-55W" panose="00020600040101010101" pitchFamily="18" charset="-122"/>
                <a:sym typeface="汉仪正圆-55W" panose="00020600040101010101" pitchFamily="18" charset="-122"/>
              </a:rPr>
              <a:t>综合布线系统在建筑物内构建信息传输通道，使得语音和数据通信设备、交换设备等能够高效互联，满足现代建筑对信息传输的需求。</a:t>
            </a:r>
            <a:endParaRPr lang="zh-CN" altLang="en-US" sz="1600">
              <a:solidFill>
                <a:schemeClr val="tx1">
                  <a:lumMod val="85000"/>
                  <a:lumOff val="15000"/>
                </a:schemeClr>
              </a:solidFill>
              <a:latin typeface="汉仪正圆-55W" panose="00020600040101010101" pitchFamily="18" charset="-122"/>
              <a:ea typeface="汉仪正圆-55W" panose="00020600040101010101" pitchFamily="18" charset="-122"/>
              <a:cs typeface="汉仪正圆-55W" panose="00020600040101010101" pitchFamily="18" charset="-122"/>
              <a:sym typeface="汉仪正圆-55W" panose="00020600040101010101" pitchFamily="18" charset="-122"/>
            </a:endParaRPr>
          </a:p>
        </p:txBody>
      </p:sp>
      <p:sp>
        <p:nvSpPr>
          <p:cNvPr id="3" name="矩形 4"/>
          <p:cNvSpPr/>
          <p:nvPr>
            <p:custDataLst>
              <p:tags r:id="rId3"/>
            </p:custDataLst>
          </p:nvPr>
        </p:nvSpPr>
        <p:spPr>
          <a:xfrm>
            <a:off x="2141111" y="1523046"/>
            <a:ext cx="9000709" cy="461778"/>
          </a:xfrm>
          <a:prstGeom prst="rect">
            <a:avLst/>
          </a:prstGeom>
          <a:noFill/>
        </p:spPr>
        <p:txBody>
          <a:bodyPr wrap="square" lIns="0" tIns="0" rIns="0" bIns="0" rtlCol="0" anchor="ctr" anchorCtr="0">
            <a:noAutofit/>
          </a:bodyPr>
          <a:p>
            <a:pPr algn="just">
              <a:spcBef>
                <a:spcPct val="0"/>
              </a:spcBef>
              <a:spcAft>
                <a:spcPct val="0"/>
              </a:spcAft>
            </a:pPr>
            <a:r>
              <a:rPr lang="zh-CN" altLang="en-US" sz="2000" b="1">
                <a:solidFill>
                  <a:schemeClr val="accent1"/>
                </a:solidFill>
                <a:latin typeface="汉仪正圆-55W" panose="00020600040101010101" pitchFamily="18" charset="-122"/>
                <a:ea typeface="汉仪正圆-55W" panose="00020600040101010101" pitchFamily="18" charset="-122"/>
                <a:cs typeface="汉仪正圆-55W" panose="00020600040101010101" pitchFamily="18" charset="-122"/>
                <a:sym typeface="汉仪正圆-55W" panose="00020600040101010101" pitchFamily="18" charset="-122"/>
              </a:rPr>
              <a:t>建筑物内信息传输通道</a:t>
            </a:r>
            <a:endParaRPr lang="zh-CN" altLang="en-US" sz="2000" b="1">
              <a:solidFill>
                <a:schemeClr val="accent1"/>
              </a:solidFill>
              <a:latin typeface="汉仪正圆-55W" panose="00020600040101010101" pitchFamily="18" charset="-122"/>
              <a:ea typeface="汉仪正圆-55W" panose="00020600040101010101" pitchFamily="18" charset="-122"/>
              <a:cs typeface="汉仪正圆-55W" panose="00020600040101010101" pitchFamily="18" charset="-122"/>
              <a:sym typeface="汉仪正圆-55W" panose="00020600040101010101" pitchFamily="18" charset="-122"/>
            </a:endParaRPr>
          </a:p>
        </p:txBody>
      </p:sp>
      <p:sp>
        <p:nvSpPr>
          <p:cNvPr id="14" name="矩形 5"/>
          <p:cNvSpPr/>
          <p:nvPr>
            <p:custDataLst>
              <p:tags r:id="rId4"/>
            </p:custDataLst>
          </p:nvPr>
        </p:nvSpPr>
        <p:spPr>
          <a:xfrm>
            <a:off x="1241880" y="1589091"/>
            <a:ext cx="579646" cy="579646"/>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p>
            <a:pPr algn="ctr">
              <a:spcBef>
                <a:spcPct val="0"/>
              </a:spcBef>
              <a:spcAft>
                <a:spcPct val="0"/>
              </a:spcAft>
            </a:pPr>
            <a:r>
              <a:rPr lang="en-US" altLang="zh-CN" sz="2400" dirty="0">
                <a:solidFill>
                  <a:schemeClr val="lt1">
                    <a:lumMod val="100000"/>
                  </a:schemeClr>
                </a:solidFill>
                <a:latin typeface="汉仪正圆-55W" panose="00020600040101010101" pitchFamily="18" charset="-122"/>
                <a:ea typeface="汉仪正圆-55W" panose="00020600040101010101" pitchFamily="18" charset="-122"/>
                <a:cs typeface="汉仪正圆-55W" panose="00020600040101010101" pitchFamily="18" charset="-122"/>
                <a:sym typeface="汉仪正圆-55W" panose="00020600040101010101" pitchFamily="18" charset="-122"/>
              </a:rPr>
              <a:t>01</a:t>
            </a:r>
            <a:endParaRPr lang="en-US" altLang="zh-CN" sz="2400" dirty="0">
              <a:solidFill>
                <a:schemeClr val="lt1">
                  <a:lumMod val="100000"/>
                </a:schemeClr>
              </a:solidFill>
              <a:latin typeface="汉仪正圆-55W" panose="00020600040101010101" pitchFamily="18" charset="-122"/>
              <a:ea typeface="汉仪正圆-55W" panose="00020600040101010101" pitchFamily="18" charset="-122"/>
              <a:cs typeface="汉仪正圆-55W" panose="00020600040101010101" pitchFamily="18" charset="-122"/>
              <a:sym typeface="汉仪正圆-55W" panose="00020600040101010101" pitchFamily="18" charset="-122"/>
            </a:endParaRPr>
          </a:p>
        </p:txBody>
      </p:sp>
      <p:sp>
        <p:nvSpPr>
          <p:cNvPr id="15" name="矩形 7"/>
          <p:cNvSpPr/>
          <p:nvPr>
            <p:custDataLst>
              <p:tags r:id="rId5"/>
            </p:custDataLst>
          </p:nvPr>
        </p:nvSpPr>
        <p:spPr>
          <a:xfrm>
            <a:off x="2150002" y="3168460"/>
            <a:ext cx="9000709" cy="642671"/>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1600">
                <a:solidFill>
                  <a:schemeClr val="tx1">
                    <a:lumMod val="85000"/>
                    <a:lumOff val="15000"/>
                  </a:schemeClr>
                </a:solidFill>
                <a:latin typeface="汉仪正圆-55W" panose="00020600040101010101" pitchFamily="18" charset="-122"/>
                <a:ea typeface="汉仪正圆-55W" panose="00020600040101010101" pitchFamily="18" charset="-122"/>
                <a:cs typeface="汉仪正圆-55W" panose="00020600040101010101" pitchFamily="18" charset="-122"/>
                <a:sym typeface="汉仪正圆-55W" panose="00020600040101010101" pitchFamily="18" charset="-122"/>
              </a:rPr>
              <a:t>综合布线系统将语音和数据通信集成到一个统一的网络中，提高了通信效率，简化了管理，并降低了维护成本。</a:t>
            </a:r>
            <a:endParaRPr lang="zh-CN" altLang="en-US" sz="1600">
              <a:solidFill>
                <a:schemeClr val="tx1">
                  <a:lumMod val="85000"/>
                  <a:lumOff val="15000"/>
                </a:schemeClr>
              </a:solidFill>
              <a:latin typeface="汉仪正圆-55W" panose="00020600040101010101" pitchFamily="18" charset="-122"/>
              <a:ea typeface="汉仪正圆-55W" panose="00020600040101010101" pitchFamily="18" charset="-122"/>
              <a:cs typeface="汉仪正圆-55W" panose="00020600040101010101" pitchFamily="18" charset="-122"/>
              <a:sym typeface="汉仪正圆-55W" panose="00020600040101010101" pitchFamily="18" charset="-122"/>
            </a:endParaRPr>
          </a:p>
        </p:txBody>
      </p:sp>
      <p:sp>
        <p:nvSpPr>
          <p:cNvPr id="16" name="矩形 8"/>
          <p:cNvSpPr/>
          <p:nvPr>
            <p:custDataLst>
              <p:tags r:id="rId6"/>
            </p:custDataLst>
          </p:nvPr>
        </p:nvSpPr>
        <p:spPr>
          <a:xfrm>
            <a:off x="2149366" y="2704239"/>
            <a:ext cx="9000709" cy="461778"/>
          </a:xfrm>
          <a:prstGeom prst="rect">
            <a:avLst/>
          </a:prstGeom>
          <a:noFill/>
        </p:spPr>
        <p:txBody>
          <a:bodyPr wrap="square" lIns="0" tIns="0" rIns="0" bIns="0" rtlCol="0" anchor="ctr" anchorCtr="0">
            <a:noAutofit/>
          </a:bodyPr>
          <a:p>
            <a:pPr algn="just">
              <a:spcBef>
                <a:spcPct val="0"/>
              </a:spcBef>
              <a:spcAft>
                <a:spcPct val="0"/>
              </a:spcAft>
            </a:pPr>
            <a:r>
              <a:rPr lang="zh-CN" altLang="en-US" sz="2000" b="1">
                <a:solidFill>
                  <a:schemeClr val="accent2"/>
                </a:solidFill>
                <a:latin typeface="汉仪正圆-55W" panose="00020600040101010101" pitchFamily="18" charset="-122"/>
                <a:ea typeface="汉仪正圆-55W" panose="00020600040101010101" pitchFamily="18" charset="-122"/>
                <a:cs typeface="汉仪正圆-55W" panose="00020600040101010101" pitchFamily="18" charset="-122"/>
                <a:sym typeface="汉仪正圆-55W" panose="00020600040101010101" pitchFamily="18" charset="-122"/>
              </a:rPr>
              <a:t>语音与数据通信的集成</a:t>
            </a:r>
            <a:endParaRPr lang="zh-CN" altLang="en-US" sz="2000" b="1">
              <a:solidFill>
                <a:schemeClr val="accent2"/>
              </a:solidFill>
              <a:latin typeface="汉仪正圆-55W" panose="00020600040101010101" pitchFamily="18" charset="-122"/>
              <a:ea typeface="汉仪正圆-55W" panose="00020600040101010101" pitchFamily="18" charset="-122"/>
              <a:cs typeface="汉仪正圆-55W" panose="00020600040101010101" pitchFamily="18" charset="-122"/>
              <a:sym typeface="汉仪正圆-55W" panose="00020600040101010101" pitchFamily="18" charset="-122"/>
            </a:endParaRPr>
          </a:p>
        </p:txBody>
      </p:sp>
      <p:sp>
        <p:nvSpPr>
          <p:cNvPr id="17" name="矩形 9"/>
          <p:cNvSpPr/>
          <p:nvPr>
            <p:custDataLst>
              <p:tags r:id="rId7"/>
            </p:custDataLst>
          </p:nvPr>
        </p:nvSpPr>
        <p:spPr>
          <a:xfrm>
            <a:off x="1250136" y="2770919"/>
            <a:ext cx="579646" cy="579646"/>
          </a:xfrm>
          <a:prstGeom prst="rect">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p>
            <a:pPr algn="ctr">
              <a:spcBef>
                <a:spcPct val="0"/>
              </a:spcBef>
              <a:spcAft>
                <a:spcPct val="0"/>
              </a:spcAft>
            </a:pPr>
            <a:r>
              <a:rPr lang="en-US" altLang="zh-CN" sz="2400">
                <a:solidFill>
                  <a:schemeClr val="lt1">
                    <a:lumMod val="100000"/>
                  </a:schemeClr>
                </a:solidFill>
                <a:latin typeface="汉仪正圆-55W" panose="00020600040101010101" pitchFamily="18" charset="-122"/>
                <a:ea typeface="汉仪正圆-55W" panose="00020600040101010101" pitchFamily="18" charset="-122"/>
                <a:cs typeface="汉仪正圆-55W" panose="00020600040101010101" pitchFamily="18" charset="-122"/>
                <a:sym typeface="汉仪正圆-55W" panose="00020600040101010101" pitchFamily="18" charset="-122"/>
              </a:rPr>
              <a:t>02</a:t>
            </a:r>
            <a:endParaRPr lang="en-US" altLang="zh-CN" sz="2400">
              <a:solidFill>
                <a:schemeClr val="lt1">
                  <a:lumMod val="100000"/>
                </a:schemeClr>
              </a:solidFill>
              <a:latin typeface="汉仪正圆-55W" panose="00020600040101010101" pitchFamily="18" charset="-122"/>
              <a:ea typeface="汉仪正圆-55W" panose="00020600040101010101" pitchFamily="18" charset="-122"/>
              <a:cs typeface="汉仪正圆-55W" panose="00020600040101010101" pitchFamily="18" charset="-122"/>
              <a:sym typeface="汉仪正圆-55W" panose="00020600040101010101" pitchFamily="18" charset="-122"/>
            </a:endParaRPr>
          </a:p>
        </p:txBody>
      </p:sp>
      <p:sp>
        <p:nvSpPr>
          <p:cNvPr id="18" name="矩形 10"/>
          <p:cNvSpPr/>
          <p:nvPr>
            <p:custDataLst>
              <p:tags r:id="rId8"/>
            </p:custDataLst>
          </p:nvPr>
        </p:nvSpPr>
        <p:spPr>
          <a:xfrm>
            <a:off x="2141111" y="4359179"/>
            <a:ext cx="9000709" cy="642671"/>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1600">
                <a:solidFill>
                  <a:schemeClr val="tx1">
                    <a:lumMod val="85000"/>
                    <a:lumOff val="15000"/>
                  </a:schemeClr>
                </a:solidFill>
                <a:latin typeface="汉仪正圆-55W" panose="00020600040101010101" pitchFamily="18" charset="-122"/>
                <a:ea typeface="汉仪正圆-55W" panose="00020600040101010101" pitchFamily="18" charset="-122"/>
                <a:cs typeface="汉仪正圆-55W" panose="00020600040101010101" pitchFamily="18" charset="-122"/>
                <a:sym typeface="汉仪正圆-55W" panose="00020600040101010101" pitchFamily="18" charset="-122"/>
              </a:rPr>
              <a:t>通过综合布线系统，现代制造业与服务业可以实现更紧密的融合，利用信息技术提高生产效率和服务质量，促进产业的智能化升级。</a:t>
            </a:r>
            <a:endParaRPr lang="zh-CN" altLang="en-US" sz="1600">
              <a:solidFill>
                <a:schemeClr val="tx1">
                  <a:lumMod val="85000"/>
                  <a:lumOff val="15000"/>
                </a:schemeClr>
              </a:solidFill>
              <a:latin typeface="汉仪正圆-55W" panose="00020600040101010101" pitchFamily="18" charset="-122"/>
              <a:ea typeface="汉仪正圆-55W" panose="00020600040101010101" pitchFamily="18" charset="-122"/>
              <a:cs typeface="汉仪正圆-55W" panose="00020600040101010101" pitchFamily="18" charset="-122"/>
              <a:sym typeface="汉仪正圆-55W" panose="00020600040101010101" pitchFamily="18" charset="-122"/>
            </a:endParaRPr>
          </a:p>
        </p:txBody>
      </p:sp>
      <p:sp>
        <p:nvSpPr>
          <p:cNvPr id="19" name="矩形 11"/>
          <p:cNvSpPr/>
          <p:nvPr>
            <p:custDataLst>
              <p:tags r:id="rId9"/>
            </p:custDataLst>
          </p:nvPr>
        </p:nvSpPr>
        <p:spPr>
          <a:xfrm>
            <a:off x="2140476" y="3895592"/>
            <a:ext cx="9000709" cy="461778"/>
          </a:xfrm>
          <a:prstGeom prst="rect">
            <a:avLst/>
          </a:prstGeom>
          <a:noFill/>
        </p:spPr>
        <p:txBody>
          <a:bodyPr wrap="square" lIns="0" tIns="0" rIns="0" bIns="0" rtlCol="0" anchor="ctr" anchorCtr="0">
            <a:noAutofit/>
          </a:bodyPr>
          <a:p>
            <a:pPr algn="just">
              <a:spcBef>
                <a:spcPct val="0"/>
              </a:spcBef>
              <a:spcAft>
                <a:spcPct val="0"/>
              </a:spcAft>
            </a:pPr>
            <a:r>
              <a:rPr lang="zh-CN" altLang="en-US" sz="2000" b="1">
                <a:solidFill>
                  <a:schemeClr val="accent3"/>
                </a:solidFill>
                <a:latin typeface="汉仪正圆-55W" panose="00020600040101010101" pitchFamily="18" charset="-122"/>
                <a:ea typeface="汉仪正圆-55W" panose="00020600040101010101" pitchFamily="18" charset="-122"/>
                <a:cs typeface="汉仪正圆-55W" panose="00020600040101010101" pitchFamily="18" charset="-122"/>
                <a:sym typeface="汉仪正圆-55W" panose="00020600040101010101" pitchFamily="18" charset="-122"/>
              </a:rPr>
              <a:t>现代制造业与服务业的融合</a:t>
            </a:r>
            <a:endParaRPr lang="zh-CN" altLang="en-US" sz="2000" b="1">
              <a:solidFill>
                <a:schemeClr val="accent3"/>
              </a:solidFill>
              <a:latin typeface="汉仪正圆-55W" panose="00020600040101010101" pitchFamily="18" charset="-122"/>
              <a:ea typeface="汉仪正圆-55W" panose="00020600040101010101" pitchFamily="18" charset="-122"/>
              <a:cs typeface="汉仪正圆-55W" panose="00020600040101010101" pitchFamily="18" charset="-122"/>
              <a:sym typeface="汉仪正圆-55W" panose="00020600040101010101" pitchFamily="18" charset="-122"/>
            </a:endParaRPr>
          </a:p>
        </p:txBody>
      </p:sp>
      <p:sp>
        <p:nvSpPr>
          <p:cNvPr id="23" name="矩形 12"/>
          <p:cNvSpPr/>
          <p:nvPr>
            <p:custDataLst>
              <p:tags r:id="rId10"/>
            </p:custDataLst>
          </p:nvPr>
        </p:nvSpPr>
        <p:spPr>
          <a:xfrm>
            <a:off x="1241245" y="3961638"/>
            <a:ext cx="579646" cy="579646"/>
          </a:xfrm>
          <a:prstGeom prst="rect">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p>
            <a:pPr algn="ctr">
              <a:spcBef>
                <a:spcPct val="0"/>
              </a:spcBef>
              <a:spcAft>
                <a:spcPct val="0"/>
              </a:spcAft>
            </a:pPr>
            <a:r>
              <a:rPr lang="en-US" altLang="zh-CN" sz="2400">
                <a:solidFill>
                  <a:schemeClr val="lt1">
                    <a:lumMod val="100000"/>
                  </a:schemeClr>
                </a:solidFill>
                <a:latin typeface="汉仪正圆-55W" panose="00020600040101010101" pitchFamily="18" charset="-122"/>
                <a:ea typeface="汉仪正圆-55W" panose="00020600040101010101" pitchFamily="18" charset="-122"/>
                <a:cs typeface="汉仪正圆-55W" panose="00020600040101010101" pitchFamily="18" charset="-122"/>
                <a:sym typeface="汉仪正圆-55W" panose="00020600040101010101" pitchFamily="18" charset="-122"/>
              </a:rPr>
              <a:t>03</a:t>
            </a:r>
            <a:endParaRPr lang="en-US" altLang="zh-CN" sz="2400">
              <a:solidFill>
                <a:schemeClr val="lt1">
                  <a:lumMod val="100000"/>
                </a:schemeClr>
              </a:solidFill>
              <a:latin typeface="汉仪正圆-55W" panose="00020600040101010101" pitchFamily="18" charset="-122"/>
              <a:ea typeface="汉仪正圆-55W" panose="00020600040101010101" pitchFamily="18" charset="-122"/>
              <a:cs typeface="汉仪正圆-55W" panose="00020600040101010101" pitchFamily="18" charset="-122"/>
              <a:sym typeface="汉仪正圆-55W" panose="00020600040101010101" pitchFamily="18" charset="-122"/>
            </a:endParaRPr>
          </a:p>
        </p:txBody>
      </p:sp>
      <p:sp>
        <p:nvSpPr>
          <p:cNvPr id="24" name="矩形 19"/>
          <p:cNvSpPr/>
          <p:nvPr>
            <p:custDataLst>
              <p:tags r:id="rId11"/>
            </p:custDataLst>
          </p:nvPr>
        </p:nvSpPr>
        <p:spPr>
          <a:xfrm>
            <a:off x="2150002" y="5511795"/>
            <a:ext cx="9000709" cy="642671"/>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1600">
                <a:solidFill>
                  <a:schemeClr val="tx1">
                    <a:lumMod val="85000"/>
                    <a:lumOff val="15000"/>
                  </a:schemeClr>
                </a:solidFill>
                <a:latin typeface="汉仪正圆-55W" panose="00020600040101010101" pitchFamily="18" charset="-122"/>
                <a:ea typeface="汉仪正圆-55W" panose="00020600040101010101" pitchFamily="18" charset="-122"/>
                <a:cs typeface="汉仪正圆-55W" panose="00020600040101010101" pitchFamily="18" charset="-122"/>
                <a:sym typeface="汉仪正圆-55W" panose="00020600040101010101" pitchFamily="18" charset="-122"/>
              </a:rPr>
              <a:t>综合布线系统为智能化产业提供了必要的通信网络支撑，为大众创业、万众创新提供了良好的环境，推动了新兴产业的发展和传统产业的转型升级。</a:t>
            </a:r>
            <a:endParaRPr lang="zh-CN" altLang="en-US" sz="1600">
              <a:solidFill>
                <a:schemeClr val="tx1">
                  <a:lumMod val="85000"/>
                  <a:lumOff val="15000"/>
                </a:schemeClr>
              </a:solidFill>
              <a:latin typeface="汉仪正圆-55W" panose="00020600040101010101" pitchFamily="18" charset="-122"/>
              <a:ea typeface="汉仪正圆-55W" panose="00020600040101010101" pitchFamily="18" charset="-122"/>
              <a:cs typeface="汉仪正圆-55W" panose="00020600040101010101" pitchFamily="18" charset="-122"/>
              <a:sym typeface="汉仪正圆-55W" panose="00020600040101010101" pitchFamily="18" charset="-122"/>
            </a:endParaRPr>
          </a:p>
        </p:txBody>
      </p:sp>
      <p:sp>
        <p:nvSpPr>
          <p:cNvPr id="25" name="矩形 20"/>
          <p:cNvSpPr/>
          <p:nvPr>
            <p:custDataLst>
              <p:tags r:id="rId12"/>
            </p:custDataLst>
          </p:nvPr>
        </p:nvSpPr>
        <p:spPr>
          <a:xfrm>
            <a:off x="2149366" y="5047573"/>
            <a:ext cx="9000709" cy="461778"/>
          </a:xfrm>
          <a:prstGeom prst="rect">
            <a:avLst/>
          </a:prstGeom>
          <a:noFill/>
        </p:spPr>
        <p:txBody>
          <a:bodyPr wrap="square" lIns="0" tIns="0" rIns="0" bIns="0" rtlCol="0" anchor="ctr" anchorCtr="0">
            <a:noAutofit/>
          </a:bodyPr>
          <a:p>
            <a:pPr algn="just">
              <a:spcBef>
                <a:spcPct val="0"/>
              </a:spcBef>
              <a:spcAft>
                <a:spcPct val="0"/>
              </a:spcAft>
            </a:pPr>
            <a:r>
              <a:rPr lang="zh-CN" altLang="en-US" sz="2000" b="1">
                <a:solidFill>
                  <a:schemeClr val="accent4"/>
                </a:solidFill>
                <a:latin typeface="汉仪正圆-55W" panose="00020600040101010101" pitchFamily="18" charset="-122"/>
                <a:ea typeface="汉仪正圆-55W" panose="00020600040101010101" pitchFamily="18" charset="-122"/>
                <a:cs typeface="汉仪正圆-55W" panose="00020600040101010101" pitchFamily="18" charset="-122"/>
                <a:sym typeface="汉仪正圆-55W" panose="00020600040101010101" pitchFamily="18" charset="-122"/>
              </a:rPr>
              <a:t>智能化产业支撑与创新环境</a:t>
            </a:r>
            <a:endParaRPr lang="zh-CN" altLang="en-US" sz="2000" b="1">
              <a:solidFill>
                <a:schemeClr val="accent4"/>
              </a:solidFill>
              <a:latin typeface="汉仪正圆-55W" panose="00020600040101010101" pitchFamily="18" charset="-122"/>
              <a:ea typeface="汉仪正圆-55W" panose="00020600040101010101" pitchFamily="18" charset="-122"/>
              <a:cs typeface="汉仪正圆-55W" panose="00020600040101010101" pitchFamily="18" charset="-122"/>
              <a:sym typeface="汉仪正圆-55W" panose="00020600040101010101" pitchFamily="18" charset="-122"/>
            </a:endParaRPr>
          </a:p>
        </p:txBody>
      </p:sp>
      <p:sp>
        <p:nvSpPr>
          <p:cNvPr id="26" name="矩形 21"/>
          <p:cNvSpPr/>
          <p:nvPr>
            <p:custDataLst>
              <p:tags r:id="rId13"/>
            </p:custDataLst>
          </p:nvPr>
        </p:nvSpPr>
        <p:spPr>
          <a:xfrm>
            <a:off x="1250136" y="5114253"/>
            <a:ext cx="579646" cy="579646"/>
          </a:xfrm>
          <a:prstGeom prst="rect">
            <a:avLst/>
          </a:prstGeom>
          <a:solidFill>
            <a:schemeClr val="accent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p>
            <a:pPr algn="ctr">
              <a:spcBef>
                <a:spcPct val="0"/>
              </a:spcBef>
              <a:spcAft>
                <a:spcPct val="0"/>
              </a:spcAft>
            </a:pPr>
            <a:r>
              <a:rPr lang="en-US" altLang="zh-CN" sz="2400">
                <a:solidFill>
                  <a:schemeClr val="lt1">
                    <a:lumMod val="100000"/>
                  </a:schemeClr>
                </a:solidFill>
                <a:latin typeface="汉仪正圆-55W" panose="00020600040101010101" pitchFamily="18" charset="-122"/>
                <a:ea typeface="汉仪正圆-55W" panose="00020600040101010101" pitchFamily="18" charset="-122"/>
                <a:cs typeface="汉仪正圆-55W" panose="00020600040101010101" pitchFamily="18" charset="-122"/>
                <a:sym typeface="汉仪正圆-55W" panose="00020600040101010101" pitchFamily="18" charset="-122"/>
              </a:rPr>
              <a:t>04</a:t>
            </a:r>
            <a:endParaRPr lang="en-US" altLang="zh-CN" sz="2400">
              <a:solidFill>
                <a:schemeClr val="lt1">
                  <a:lumMod val="100000"/>
                </a:schemeClr>
              </a:solidFill>
              <a:latin typeface="汉仪正圆-55W" panose="00020600040101010101" pitchFamily="18" charset="-122"/>
              <a:ea typeface="汉仪正圆-55W" panose="00020600040101010101" pitchFamily="18" charset="-122"/>
              <a:cs typeface="汉仪正圆-55W" panose="00020600040101010101" pitchFamily="18" charset="-122"/>
              <a:sym typeface="汉仪正圆-55W" panose="00020600040101010101" pitchFamily="18" charset="-122"/>
            </a:endParaRPr>
          </a:p>
        </p:txBody>
      </p:sp>
    </p:spTree>
    <p:custDataLst>
      <p:tags r:id="rId14"/>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idx="4294967295"/>
            <p:custDataLst>
              <p:tags r:id="rId1"/>
            </p:custDataLst>
          </p:nvPr>
        </p:nvSpPr>
        <p:spPr>
          <a:xfrm>
            <a:off x="502285" y="608330"/>
            <a:ext cx="6462395" cy="518795"/>
          </a:xfrm>
        </p:spPr>
        <p:txBody>
          <a:bodyPr/>
          <a:lstStyle/>
          <a:p>
            <a:r>
              <a:rPr lang="en-US" altLang="zh-CN" sz="3200">
                <a:solidFill>
                  <a:schemeClr val="accent3"/>
                </a:solidFill>
              </a:rPr>
              <a:t>2. </a:t>
            </a:r>
            <a:r>
              <a:rPr lang="zh-CN" altLang="en-US" sz="3200">
                <a:solidFill>
                  <a:schemeClr val="accent3"/>
                </a:solidFill>
              </a:rPr>
              <a:t>综合布线的标准体系</a:t>
            </a:r>
            <a:endParaRPr lang="zh-CN" altLang="en-US" sz="3200">
              <a:solidFill>
                <a:schemeClr val="accent3"/>
              </a:solidFill>
            </a:endParaRPr>
          </a:p>
        </p:txBody>
      </p:sp>
      <p:sp>
        <p:nvSpPr>
          <p:cNvPr id="5" name="任意多边形 4"/>
          <p:cNvSpPr/>
          <p:nvPr>
            <p:custDataLst>
              <p:tags r:id="rId2"/>
            </p:custDataLst>
          </p:nvPr>
        </p:nvSpPr>
        <p:spPr>
          <a:xfrm>
            <a:off x="7899400" y="-635"/>
            <a:ext cx="4292600" cy="6858635"/>
          </a:xfrm>
          <a:custGeom>
            <a:avLst/>
            <a:gdLst/>
            <a:ahLst/>
            <a:cxnLst>
              <a:cxn ang="3">
                <a:pos x="hc" y="t"/>
              </a:cxn>
              <a:cxn ang="cd2">
                <a:pos x="l" y="vc"/>
              </a:cxn>
              <a:cxn ang="cd4">
                <a:pos x="hc" y="b"/>
              </a:cxn>
              <a:cxn ang="0">
                <a:pos x="r" y="vc"/>
              </a:cxn>
            </a:cxnLst>
            <a:rect l="l" t="t" r="r" b="b"/>
            <a:pathLst>
              <a:path w="6760" h="10825">
                <a:moveTo>
                  <a:pt x="1604" y="0"/>
                </a:moveTo>
                <a:lnTo>
                  <a:pt x="6760" y="0"/>
                </a:lnTo>
                <a:lnTo>
                  <a:pt x="6760" y="10825"/>
                </a:lnTo>
                <a:lnTo>
                  <a:pt x="2785" y="10825"/>
                </a:lnTo>
                <a:lnTo>
                  <a:pt x="2728" y="10776"/>
                </a:lnTo>
                <a:cubicBezTo>
                  <a:pt x="1057" y="9320"/>
                  <a:pt x="0" y="7177"/>
                  <a:pt x="0" y="4786"/>
                </a:cubicBezTo>
                <a:cubicBezTo>
                  <a:pt x="0" y="3005"/>
                  <a:pt x="587" y="1360"/>
                  <a:pt x="1577" y="35"/>
                </a:cubicBezTo>
                <a:lnTo>
                  <a:pt x="1604" y="0"/>
                </a:lnTo>
                <a:close/>
              </a:path>
            </a:pathLst>
          </a:custGeom>
          <a:gradFill flip="none" rotWithShape="1">
            <a:gsLst>
              <a:gs pos="30000">
                <a:schemeClr val="accent1"/>
              </a:gs>
              <a:gs pos="88000">
                <a:schemeClr val="accent1">
                  <a:lumMod val="20000"/>
                  <a:lumOff val="80000"/>
                </a:schemeClr>
              </a:gs>
            </a:gsLst>
            <a:lin ang="5400000" scaled="1"/>
          </a:gradFill>
          <a:ln>
            <a:noFill/>
          </a:ln>
          <a:effectLst>
            <a:outerShdw blurRad="190500" dist="63500" dir="2700000" algn="tl"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latin typeface="汉仪雅酷黑 85W" panose="020B0904020202020204" pitchFamily="34" charset="-122"/>
              <a:ea typeface="汉仪正圆-55W" panose="00020600040101010101" pitchFamily="18" charset="-122"/>
              <a:sym typeface="汉仪正圆-55W" panose="00020600040101010101" pitchFamily="18" charset="-122"/>
            </a:endParaRPr>
          </a:p>
        </p:txBody>
      </p:sp>
      <p:pic>
        <p:nvPicPr>
          <p:cNvPr id="36" name="图片 35" descr="/data/temp/1b1ebcb8-62ec-11f0-912f-b6f45e4cb36a.jpg@base@tag=imgScale&amp;m=1&amp;w=1075&amp;h=1908&amp;q=951b1ebcb8-62ec-11f0-912f-b6f45e4cb36a"/>
          <p:cNvPicPr>
            <a:picLocks noChangeAspect="1"/>
          </p:cNvPicPr>
          <p:nvPr>
            <p:custDataLst>
              <p:tags r:id="rId3"/>
            </p:custDataLst>
          </p:nvPr>
        </p:nvPicPr>
        <p:blipFill>
          <a:blip r:embed="rId4"/>
          <a:srcRect l="31896"/>
          <a:stretch>
            <a:fillRect/>
          </a:stretch>
        </p:blipFill>
        <p:spPr>
          <a:xfrm>
            <a:off x="8317865" y="0"/>
            <a:ext cx="3874135" cy="6873875"/>
          </a:xfrm>
          <a:custGeom>
            <a:avLst/>
            <a:gdLst>
              <a:gd name="connsiteX0" fmla="*/ 842291 w 3865427"/>
              <a:gd name="connsiteY0" fmla="*/ 0 h 6858000"/>
              <a:gd name="connsiteX1" fmla="*/ 3865427 w 3865427"/>
              <a:gd name="connsiteY1" fmla="*/ 0 h 6858000"/>
              <a:gd name="connsiteX2" fmla="*/ 3865427 w 3865427"/>
              <a:gd name="connsiteY2" fmla="*/ 6858000 h 6858000"/>
              <a:gd name="connsiteX3" fmla="*/ 3468900 w 3865427"/>
              <a:gd name="connsiteY3" fmla="*/ 6858000 h 6858000"/>
              <a:gd name="connsiteX4" fmla="*/ 3142970 w 3865427"/>
              <a:gd name="connsiteY4" fmla="*/ 6777914 h 6858000"/>
              <a:gd name="connsiteX5" fmla="*/ 0 w 3865427"/>
              <a:gd name="connsiteY5" fmla="*/ 2579532 h 6858000"/>
              <a:gd name="connsiteX6" fmla="*/ 747011 w 3865427"/>
              <a:gd name="connsiteY6" fmla="*/ 133987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65427" h="6858000">
                <a:moveTo>
                  <a:pt x="842291" y="0"/>
                </a:moveTo>
                <a:lnTo>
                  <a:pt x="3865427" y="0"/>
                </a:lnTo>
                <a:lnTo>
                  <a:pt x="3865427" y="6858000"/>
                </a:lnTo>
                <a:lnTo>
                  <a:pt x="3468900" y="6858000"/>
                </a:lnTo>
                <a:lnTo>
                  <a:pt x="3142970" y="6777914"/>
                </a:lnTo>
                <a:cubicBezTo>
                  <a:pt x="1326609" y="6246203"/>
                  <a:pt x="0" y="4567791"/>
                  <a:pt x="0" y="2579532"/>
                </a:cubicBezTo>
                <a:cubicBezTo>
                  <a:pt x="0" y="1673647"/>
                  <a:pt x="275387" y="832082"/>
                  <a:pt x="747011" y="133987"/>
                </a:cubicBezTo>
                <a:close/>
              </a:path>
            </a:pathLst>
          </a:custGeom>
          <a:solidFill>
            <a:schemeClr val="accent1"/>
          </a:solidFill>
          <a:ln w="12700" cap="flat" cmpd="sng" algn="ctr">
            <a:solidFill>
              <a:schemeClr val="accent1">
                <a:alpha val="5000"/>
              </a:schemeClr>
            </a:solidFill>
            <a:prstDash val="solid"/>
            <a:round/>
            <a:headEnd type="none" w="med" len="med"/>
            <a:tailEnd type="none" w="med" len="med"/>
          </a:ln>
        </p:spPr>
      </p:pic>
      <p:sp>
        <p:nvSpPr>
          <p:cNvPr id="4" name="边界"/>
          <p:cNvSpPr/>
          <p:nvPr>
            <p:custDataLst>
              <p:tags r:id="rId5"/>
            </p:custDataLst>
          </p:nvPr>
        </p:nvSpPr>
        <p:spPr>
          <a:xfrm>
            <a:off x="628622" y="1705241"/>
            <a:ext cx="7005167" cy="4568927"/>
          </a:xfrm>
          <a:prstGeom prst="rect">
            <a:avLst/>
          </a:prstGeom>
          <a:solidFill>
            <a:srgbClr val="FFFFFF">
              <a:alpha val="0"/>
            </a:srgbClr>
          </a:solidFill>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olidFill>
                <a:schemeClr val="lt1"/>
              </a:solidFill>
              <a:latin typeface="汉仪雅酷黑 85W" panose="020B0904020202020204" pitchFamily="34" charset="-122"/>
              <a:ea typeface="汉仪正圆-55W" panose="00020600040101010101" pitchFamily="18" charset="-122"/>
              <a:sym typeface="汉仪正圆-55W" panose="00020600040101010101" pitchFamily="18" charset="-122"/>
            </a:endParaRPr>
          </a:p>
        </p:txBody>
      </p:sp>
      <p:sp>
        <p:nvSpPr>
          <p:cNvPr id="7" name="正文"/>
          <p:cNvSpPr txBox="1"/>
          <p:nvPr>
            <p:custDataLst>
              <p:tags r:id="rId6"/>
            </p:custDataLst>
          </p:nvPr>
        </p:nvSpPr>
        <p:spPr>
          <a:xfrm>
            <a:off x="629256" y="2195562"/>
            <a:ext cx="7004673" cy="865832"/>
          </a:xfrm>
          <a:prstGeom prst="rect">
            <a:avLst/>
          </a:prstGeom>
          <a:noFill/>
        </p:spPr>
        <p:txBody>
          <a:bodyPr wrap="square" lIns="0" tIns="0" rIns="0" bIns="0" rtlCol="0" anchor="t" anchorCtr="0">
            <a:noAutofit/>
          </a:bodyPr>
          <a:p>
            <a:pPr indent="0" algn="just" fontAlgn="auto">
              <a:lnSpc>
                <a:spcPct val="150000"/>
              </a:lnSpc>
            </a:pPr>
            <a:r>
              <a:rPr lang="zh-CN" altLang="en-US" sz="1600" kern="0" dirty="0">
                <a:ln>
                  <a:noFill/>
                  <a:prstDash val="sysDot"/>
                </a:ln>
                <a:solidFill>
                  <a:schemeClr val="tx1">
                    <a:lumMod val="85000"/>
                    <a:lumOff val="15000"/>
                  </a:schemeClr>
                </a:solidFill>
                <a:uFillTx/>
                <a:latin typeface="汉仪正圆-55W" panose="00020600040101010101" pitchFamily="18" charset="-122"/>
                <a:ea typeface="汉仪正圆-55W" panose="00020600040101010101" pitchFamily="18" charset="-122"/>
                <a:sym typeface="汉仪正圆-55W" panose="00020600040101010101" pitchFamily="18" charset="-122"/>
              </a:rPr>
              <a:t>布线标准是布线系统产品设计、制造、安装和维护中所应遵循的基本原则，确保了布线技术的规范化和系统性能的可靠性。</a:t>
            </a:r>
            <a:endParaRPr lang="zh-CN" altLang="en-US" sz="1600" kern="0" dirty="0">
              <a:ln>
                <a:noFill/>
                <a:prstDash val="sysDot"/>
              </a:ln>
              <a:solidFill>
                <a:schemeClr val="tx1">
                  <a:lumMod val="85000"/>
                  <a:lumOff val="15000"/>
                </a:schemeClr>
              </a:solidFill>
              <a:uFillTx/>
              <a:latin typeface="汉仪正圆-55W" panose="00020600040101010101" pitchFamily="18" charset="-122"/>
              <a:ea typeface="汉仪正圆-55W" panose="00020600040101010101" pitchFamily="18" charset="-122"/>
              <a:sym typeface="汉仪正圆-55W" panose="00020600040101010101" pitchFamily="18" charset="-122"/>
            </a:endParaRPr>
          </a:p>
        </p:txBody>
      </p:sp>
      <p:sp>
        <p:nvSpPr>
          <p:cNvPr id="8" name="标题"/>
          <p:cNvSpPr txBox="1"/>
          <p:nvPr>
            <p:custDataLst>
              <p:tags r:id="rId7"/>
            </p:custDataLst>
          </p:nvPr>
        </p:nvSpPr>
        <p:spPr>
          <a:xfrm>
            <a:off x="629256" y="1863184"/>
            <a:ext cx="7004673" cy="338721"/>
          </a:xfrm>
          <a:prstGeom prst="rect">
            <a:avLst/>
          </a:prstGeom>
          <a:noFill/>
        </p:spPr>
        <p:txBody>
          <a:bodyPr wrap="square" lIns="0" tIns="0" rIns="0" bIns="0" rtlCol="0" anchor="b">
            <a:noAutofit/>
          </a:bodyPr>
          <a:p>
            <a:pPr lvl="0" algn="l">
              <a:buClrTx/>
              <a:buSzTx/>
              <a:buFontTx/>
            </a:pPr>
            <a:r>
              <a:rPr lang="zh-CN" altLang="en-US" sz="2100" b="1" dirty="0">
                <a:solidFill>
                  <a:schemeClr val="accent1"/>
                </a:solidFill>
                <a:uFillTx/>
                <a:latin typeface="汉仪正圆-55W" panose="00020600040101010101" pitchFamily="18" charset="-122"/>
                <a:ea typeface="汉仪正圆-55W" panose="00020600040101010101" pitchFamily="18" charset="-122"/>
                <a:sym typeface="汉仪正圆-55W" panose="00020600040101010101" pitchFamily="18" charset="-122"/>
              </a:rPr>
              <a:t>布线标准的基本原则</a:t>
            </a:r>
            <a:endParaRPr lang="zh-CN" altLang="en-US" sz="2100" b="1" dirty="0">
              <a:solidFill>
                <a:schemeClr val="accent1"/>
              </a:solidFill>
              <a:uFillTx/>
              <a:latin typeface="汉仪正圆-55W" panose="00020600040101010101" pitchFamily="18" charset="-122"/>
              <a:ea typeface="汉仪正圆-55W" panose="00020600040101010101" pitchFamily="18" charset="-122"/>
              <a:sym typeface="汉仪正圆-55W" panose="00020600040101010101" pitchFamily="18" charset="-122"/>
            </a:endParaRPr>
          </a:p>
        </p:txBody>
      </p:sp>
      <p:sp>
        <p:nvSpPr>
          <p:cNvPr id="10" name="正文"/>
          <p:cNvSpPr txBox="1"/>
          <p:nvPr>
            <p:custDataLst>
              <p:tags r:id="rId8"/>
            </p:custDataLst>
          </p:nvPr>
        </p:nvSpPr>
        <p:spPr>
          <a:xfrm>
            <a:off x="629256" y="3753425"/>
            <a:ext cx="7004673" cy="865832"/>
          </a:xfrm>
          <a:prstGeom prst="rect">
            <a:avLst/>
          </a:prstGeom>
          <a:noFill/>
        </p:spPr>
        <p:txBody>
          <a:bodyPr wrap="square" lIns="0" tIns="0" rIns="0" bIns="0" rtlCol="0" anchor="t" anchorCtr="0">
            <a:noAutofit/>
          </a:bodyPr>
          <a:p>
            <a:pPr indent="0" algn="just" fontAlgn="auto">
              <a:lnSpc>
                <a:spcPct val="150000"/>
              </a:lnSpc>
            </a:pPr>
            <a:r>
              <a:rPr lang="zh-CN" altLang="en-US" sz="1600" kern="0" dirty="0">
                <a:ln>
                  <a:noFill/>
                  <a:prstDash val="sysDot"/>
                </a:ln>
                <a:solidFill>
                  <a:schemeClr val="tx1">
                    <a:lumMod val="85000"/>
                    <a:lumOff val="15000"/>
                  </a:schemeClr>
                </a:solidFill>
                <a:uFillTx/>
                <a:latin typeface="汉仪正圆-55W" panose="00020600040101010101" pitchFamily="18" charset="-122"/>
                <a:ea typeface="汉仪正圆-55W" panose="00020600040101010101" pitchFamily="18" charset="-122"/>
                <a:sym typeface="汉仪正圆-55W" panose="00020600040101010101" pitchFamily="18" charset="-122"/>
              </a:rPr>
              <a:t>综合布线系统自问世以来已经历了三十多年的发展，随着信息技术的不断进步，布线技术也在持续更新，以适应新的技术和市场需求。</a:t>
            </a:r>
            <a:endParaRPr lang="zh-CN" altLang="en-US" sz="1600" kern="0" dirty="0">
              <a:ln>
                <a:noFill/>
                <a:prstDash val="sysDot"/>
              </a:ln>
              <a:solidFill>
                <a:schemeClr val="tx1">
                  <a:lumMod val="85000"/>
                  <a:lumOff val="15000"/>
                </a:schemeClr>
              </a:solidFill>
              <a:uFillTx/>
              <a:latin typeface="汉仪正圆-55W" panose="00020600040101010101" pitchFamily="18" charset="-122"/>
              <a:ea typeface="汉仪正圆-55W" panose="00020600040101010101" pitchFamily="18" charset="-122"/>
              <a:sym typeface="汉仪正圆-55W" panose="00020600040101010101" pitchFamily="18" charset="-122"/>
            </a:endParaRPr>
          </a:p>
        </p:txBody>
      </p:sp>
      <p:sp>
        <p:nvSpPr>
          <p:cNvPr id="11" name="标题"/>
          <p:cNvSpPr txBox="1"/>
          <p:nvPr>
            <p:custDataLst>
              <p:tags r:id="rId9"/>
            </p:custDataLst>
          </p:nvPr>
        </p:nvSpPr>
        <p:spPr>
          <a:xfrm>
            <a:off x="629256" y="3421047"/>
            <a:ext cx="7004673" cy="338721"/>
          </a:xfrm>
          <a:prstGeom prst="rect">
            <a:avLst/>
          </a:prstGeom>
          <a:noFill/>
        </p:spPr>
        <p:txBody>
          <a:bodyPr wrap="square" lIns="0" tIns="0" rIns="0" bIns="0" rtlCol="0" anchor="b">
            <a:noAutofit/>
          </a:bodyPr>
          <a:p>
            <a:pPr lvl="0" algn="l">
              <a:buClrTx/>
              <a:buSzTx/>
              <a:buFontTx/>
            </a:pPr>
            <a:r>
              <a:rPr lang="zh-CN" altLang="en-US" sz="2100" b="1" dirty="0">
                <a:solidFill>
                  <a:schemeClr val="accent2"/>
                </a:solidFill>
                <a:uFillTx/>
                <a:latin typeface="汉仪正圆-55W" panose="00020600040101010101" pitchFamily="18" charset="-122"/>
                <a:ea typeface="汉仪正圆-55W" panose="00020600040101010101" pitchFamily="18" charset="-122"/>
                <a:sym typeface="汉仪正圆-55W" panose="00020600040101010101" pitchFamily="18" charset="-122"/>
              </a:rPr>
              <a:t>综合布线的历史演变</a:t>
            </a:r>
            <a:endParaRPr lang="zh-CN" altLang="en-US" sz="2100" b="1" dirty="0">
              <a:solidFill>
                <a:schemeClr val="accent2"/>
              </a:solidFill>
              <a:uFillTx/>
              <a:latin typeface="汉仪正圆-55W" panose="00020600040101010101" pitchFamily="18" charset="-122"/>
              <a:ea typeface="汉仪正圆-55W" panose="00020600040101010101" pitchFamily="18" charset="-122"/>
              <a:sym typeface="汉仪正圆-55W" panose="00020600040101010101" pitchFamily="18" charset="-122"/>
            </a:endParaRPr>
          </a:p>
        </p:txBody>
      </p:sp>
      <p:sp>
        <p:nvSpPr>
          <p:cNvPr id="12" name="正文"/>
          <p:cNvSpPr txBox="1"/>
          <p:nvPr>
            <p:custDataLst>
              <p:tags r:id="rId10"/>
            </p:custDataLst>
          </p:nvPr>
        </p:nvSpPr>
        <p:spPr>
          <a:xfrm>
            <a:off x="629256" y="5311287"/>
            <a:ext cx="7004673" cy="865832"/>
          </a:xfrm>
          <a:prstGeom prst="rect">
            <a:avLst/>
          </a:prstGeom>
          <a:noFill/>
        </p:spPr>
        <p:txBody>
          <a:bodyPr wrap="square" lIns="0" tIns="0" rIns="0" bIns="0" rtlCol="0" anchor="t" anchorCtr="0">
            <a:noAutofit/>
          </a:bodyPr>
          <a:p>
            <a:pPr indent="0" algn="just" fontAlgn="auto">
              <a:lnSpc>
                <a:spcPct val="150000"/>
              </a:lnSpc>
            </a:pPr>
            <a:r>
              <a:rPr lang="zh-CN" altLang="en-US" sz="1600" kern="0" dirty="0">
                <a:ln>
                  <a:noFill/>
                  <a:prstDash val="sysDot"/>
                </a:ln>
                <a:solidFill>
                  <a:schemeClr val="tx1">
                    <a:lumMod val="85000"/>
                    <a:lumOff val="15000"/>
                  </a:schemeClr>
                </a:solidFill>
                <a:uFillTx/>
                <a:latin typeface="汉仪正圆-55W" panose="00020600040101010101" pitchFamily="18" charset="-122"/>
                <a:ea typeface="汉仪正圆-55W" panose="00020600040101010101" pitchFamily="18" charset="-122"/>
                <a:sym typeface="汉仪正圆-55W" panose="00020600040101010101" pitchFamily="18" charset="-122"/>
              </a:rPr>
              <a:t>从</a:t>
            </a:r>
            <a:r>
              <a:rPr lang="en-US" altLang="zh-CN" sz="1600" kern="0" dirty="0">
                <a:ln>
                  <a:noFill/>
                  <a:prstDash val="sysDot"/>
                </a:ln>
                <a:solidFill>
                  <a:schemeClr val="tx1">
                    <a:lumMod val="85000"/>
                    <a:lumOff val="15000"/>
                  </a:schemeClr>
                </a:solidFill>
                <a:uFillTx/>
                <a:latin typeface="汉仪正圆-55W" panose="00020600040101010101" pitchFamily="18" charset="-122"/>
                <a:ea typeface="汉仪正圆-55W" panose="00020600040101010101" pitchFamily="18" charset="-122"/>
                <a:sym typeface="汉仪正圆-55W" panose="00020600040101010101" pitchFamily="18" charset="-122"/>
              </a:rPr>
              <a:t>10 Mbit/s</a:t>
            </a:r>
            <a:r>
              <a:rPr lang="zh-CN" altLang="en-US" sz="1600" kern="0" dirty="0">
                <a:ln>
                  <a:noFill/>
                  <a:prstDash val="sysDot"/>
                </a:ln>
                <a:solidFill>
                  <a:schemeClr val="tx1">
                    <a:lumMod val="85000"/>
                    <a:lumOff val="15000"/>
                  </a:schemeClr>
                </a:solidFill>
                <a:uFillTx/>
                <a:latin typeface="汉仪正圆-55W" panose="00020600040101010101" pitchFamily="18" charset="-122"/>
                <a:ea typeface="汉仪正圆-55W" panose="00020600040101010101" pitchFamily="18" charset="-122"/>
                <a:sym typeface="汉仪正圆-55W" panose="00020600040101010101" pitchFamily="18" charset="-122"/>
              </a:rPr>
              <a:t>星形以太网到</a:t>
            </a:r>
            <a:r>
              <a:rPr lang="en-US" altLang="zh-CN" sz="1600" kern="0" dirty="0">
                <a:ln>
                  <a:noFill/>
                  <a:prstDash val="sysDot"/>
                </a:ln>
                <a:solidFill>
                  <a:schemeClr val="tx1">
                    <a:lumMod val="85000"/>
                    <a:lumOff val="15000"/>
                  </a:schemeClr>
                </a:solidFill>
                <a:uFillTx/>
                <a:latin typeface="汉仪正圆-55W" panose="00020600040101010101" pitchFamily="18" charset="-122"/>
                <a:ea typeface="汉仪正圆-55W" panose="00020600040101010101" pitchFamily="18" charset="-122"/>
                <a:sym typeface="汉仪正圆-55W" panose="00020600040101010101" pitchFamily="18" charset="-122"/>
              </a:rPr>
              <a:t>1000 Mbit/s</a:t>
            </a:r>
            <a:r>
              <a:rPr lang="zh-CN" altLang="en-US" sz="1600" kern="0" dirty="0">
                <a:ln>
                  <a:noFill/>
                  <a:prstDash val="sysDot"/>
                </a:ln>
                <a:solidFill>
                  <a:schemeClr val="tx1">
                    <a:lumMod val="85000"/>
                    <a:lumOff val="15000"/>
                  </a:schemeClr>
                </a:solidFill>
                <a:uFillTx/>
                <a:latin typeface="汉仪正圆-55W" panose="00020600040101010101" pitchFamily="18" charset="-122"/>
                <a:ea typeface="汉仪正圆-55W" panose="00020600040101010101" pitchFamily="18" charset="-122"/>
                <a:sym typeface="汉仪正圆-55W" panose="00020600040101010101" pitchFamily="18" charset="-122"/>
              </a:rPr>
              <a:t>以太网，再到千兆以太网标准的公布，布线技术的推陈出新反映了信息技术的快速发展和市场需求的不断变化。</a:t>
            </a:r>
            <a:endParaRPr lang="zh-CN" altLang="en-US" sz="1600" kern="0" dirty="0">
              <a:ln>
                <a:noFill/>
                <a:prstDash val="sysDot"/>
              </a:ln>
              <a:solidFill>
                <a:schemeClr val="tx1">
                  <a:lumMod val="85000"/>
                  <a:lumOff val="15000"/>
                </a:schemeClr>
              </a:solidFill>
              <a:uFillTx/>
              <a:latin typeface="汉仪正圆-55W" panose="00020600040101010101" pitchFamily="18" charset="-122"/>
              <a:ea typeface="汉仪正圆-55W" panose="00020600040101010101" pitchFamily="18" charset="-122"/>
              <a:sym typeface="汉仪正圆-55W" panose="00020600040101010101" pitchFamily="18" charset="-122"/>
            </a:endParaRPr>
          </a:p>
        </p:txBody>
      </p:sp>
      <p:sp>
        <p:nvSpPr>
          <p:cNvPr id="13" name="标题"/>
          <p:cNvSpPr txBox="1"/>
          <p:nvPr>
            <p:custDataLst>
              <p:tags r:id="rId11"/>
            </p:custDataLst>
          </p:nvPr>
        </p:nvSpPr>
        <p:spPr>
          <a:xfrm>
            <a:off x="629256" y="4978909"/>
            <a:ext cx="7004673" cy="338721"/>
          </a:xfrm>
          <a:prstGeom prst="rect">
            <a:avLst/>
          </a:prstGeom>
          <a:noFill/>
        </p:spPr>
        <p:txBody>
          <a:bodyPr wrap="square" lIns="0" tIns="0" rIns="0" bIns="0" rtlCol="0" anchor="b">
            <a:noAutofit/>
          </a:bodyPr>
          <a:p>
            <a:pPr lvl="0" algn="l">
              <a:buClrTx/>
              <a:buSzTx/>
              <a:buFontTx/>
            </a:pPr>
            <a:r>
              <a:rPr lang="zh-CN" altLang="en-US" sz="2100" b="1" dirty="0">
                <a:solidFill>
                  <a:schemeClr val="accent3"/>
                </a:solidFill>
                <a:uFillTx/>
                <a:latin typeface="汉仪正圆-55W" panose="00020600040101010101" pitchFamily="18" charset="-122"/>
                <a:ea typeface="汉仪正圆-55W" panose="00020600040101010101" pitchFamily="18" charset="-122"/>
                <a:sym typeface="汉仪正圆-55W" panose="00020600040101010101" pitchFamily="18" charset="-122"/>
              </a:rPr>
              <a:t>布线技术的推陈出新</a:t>
            </a:r>
            <a:endParaRPr lang="zh-CN" altLang="en-US" sz="2100" b="1" dirty="0">
              <a:solidFill>
                <a:schemeClr val="accent3"/>
              </a:solidFill>
              <a:uFillTx/>
              <a:latin typeface="汉仪正圆-55W" panose="00020600040101010101" pitchFamily="18" charset="-122"/>
              <a:ea typeface="汉仪正圆-55W" panose="00020600040101010101" pitchFamily="18" charset="-122"/>
              <a:sym typeface="汉仪正圆-55W" panose="00020600040101010101" pitchFamily="18" charset="-122"/>
            </a:endParaRPr>
          </a:p>
        </p:txBody>
      </p:sp>
    </p:spTree>
    <p:custDataLst>
      <p:tags r:id="rId12"/>
    </p:custDataLst>
  </p:cSld>
  <p:clrMapOvr>
    <a:masterClrMapping/>
  </p:clrMapOvr>
</p:sld>
</file>

<file path=ppt/tags/tag1.xml><?xml version="1.0" encoding="utf-8"?>
<p:tagLst xmlns:p="http://schemas.openxmlformats.org/presentationml/2006/main">
  <p:tag name="KSO_WM_BEAUTIFY_FLAG" val=""/>
</p:tagLst>
</file>

<file path=ppt/tags/tag10.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50.20047395313406,&quot;left&quot;:75.35,&quot;top&quot;:136.44653392088176,&quot;width&quot;:806.1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f"/>
  <p:tag name="KSO_WM_UNIT_INDEX" val="1_2_1"/>
  <p:tag name="KSO_WM_UNIT_ID" val="diagram20233329_3*l_h_f*1_2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UNIT_TEXT_LAYER_COUNT" val="1"/>
  <p:tag name="KSO_WM_BEAUTIFY_FLAG" val="#wm#"/>
  <p:tag name="KSO_WM_UNIT_PRESET_TEXT" val="单击此处添加文本具体内容，简明扼要地阐述您的观点。可酌情增减文字，以便观者准确地理解您传达的思想。"/>
  <p:tag name="KSO_WM_UNIT_TEXT_FILL_FORE_SCHEMECOLOR_INDEX" val="1"/>
  <p:tag name="KSO_WM_UNIT_TEXT_FILL_TYPE" val="1"/>
  <p:tag name="KSO_WM_UNIT_USESOURCEFORMAT_APPLY" val="1"/>
</p:tagLst>
</file>

<file path=ppt/tags/tag100.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5410_1*l_h_a*1_2_1"/>
  <p:tag name="KSO_WM_TEMPLATE_CATEGORY" val="diagram"/>
  <p:tag name="KSO_WM_TEMPLATE_INDEX" val="20235410"/>
  <p:tag name="KSO_WM_UNIT_LAYERLEVEL" val="1_1_1"/>
  <p:tag name="KSO_WM_TAG_VERSION" val="3.0"/>
  <p:tag name="KSO_WM_DIAGRAM_VIRTUALLY_FRAME" val="{&quot;height&quot;:360.2,&quot;left&quot;:49.98516356905046,&quot;top&quot;:132.65,&quot;width&quot;:409.1297516020565}"/>
  <p:tag name="KSO_WM_BEAUTIFY_FLAG" val="#wm#"/>
  <p:tag name="KSO_WM_DIAGRAM_GROUP_CODE" val="l1-1"/>
  <p:tag name="KSO_WM_DIAGRAM_VERSION" val="3"/>
  <p:tag name="KSO_WM_DIAGRAM_COLOR_TRICK" val="1"/>
  <p:tag name="KSO_WM_DIAGRAM_COLOR_TEXT_CAN_REMOVE" val="n"/>
  <p:tag name="KSO_WM_UNIT_PRESET_TEXT" val="单击此处添加项目的标题"/>
  <p:tag name="KSO_WM_UNIT_TEXT_FILL_FORE_SCHEMECOLOR_INDEX" val="1"/>
  <p:tag name="KSO_WM_UNIT_TEXT_FILL_TYPE" val="1"/>
  <p:tag name="KSO_WM_UNIT_TEXT_TYPE" val="1"/>
  <p:tag name="KSO_WM_DIAGRAM_MAX_ITEMCNT" val="5"/>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TEMPLATE_CATEGORY" val="diagram"/>
  <p:tag name="KSO_WM_TEMPLATE_INDEX" val="20235410"/>
  <p:tag name="KSO_WM_UNIT_LAYERLEVEL" val="1_1_1"/>
  <p:tag name="KSO_WM_TAG_VERSION" val="3.0"/>
  <p:tag name="KSO_WM_DIAGRAM_MAX_ITEMCNT" val="5"/>
  <p:tag name="KSO_WM_DIAGRAM_MIN_ITEMCNT" val="2"/>
  <p:tag name="KSO_WM_DIAGRAM_VIRTUALLY_FRAME" val="{&quot;height&quot;:360.2,&quot;left&quot;:49.98516356905046,&quot;top&quot;:132.65,&quot;width&quot;:409.129751602056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5410_1*l_h_i*1_2_1"/>
  <p:tag name="KSO_WM_UNIT_INDEX" val="1_2_1"/>
  <p:tag name="KSO_WM_UNIT_USESOURCEFORMAT_APPLY" val="1"/>
  <p:tag name="KSO_WM_BEAUTIFY_FLAG" val="#wm#"/>
  <p:tag name="KSO_WM_DIAGRAM_GROUP_CODE" val="l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Lst>
</file>

<file path=ppt/tags/tag1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410_1*l_h_x*1_2_1"/>
  <p:tag name="KSO_WM_TEMPLATE_CATEGORY" val="diagram"/>
  <p:tag name="KSO_WM_TEMPLATE_INDEX" val="20235410"/>
  <p:tag name="KSO_WM_UNIT_LAYERLEVEL" val="1_1_1"/>
  <p:tag name="KSO_WM_TAG_VERSION" val="3.0"/>
  <p:tag name="KSO_WM_BEAUTIFY_FLAG" val="#wm#"/>
  <p:tag name="KSO_WM_UNIT_VALUE" val="70*70"/>
  <p:tag name="KSO_WM_UNIT_TYPE" val="l_h_x"/>
  <p:tag name="KSO_WM_UNIT_INDEX" val="1_2_1"/>
  <p:tag name="KSO_WM_DIAGRAM_GROUP_CODE" val="l1-1"/>
  <p:tag name="KSO_WM_DIAGRAM_VERSION" val="3"/>
  <p:tag name="KSO_WM_DIAGRAM_COLOR_TRICK" val="1"/>
  <p:tag name="KSO_WM_DIAGRAM_COLOR_TEXT_CAN_REMOVE" val="n"/>
  <p:tag name="KSO_WM_DIAGRAM_MAX_ITEMCNT" val="5"/>
  <p:tag name="KSO_WM_DIAGRAM_MIN_ITEMCNT" val="2"/>
  <p:tag name="KSO_WM_DIAGRAM_VIRTUALLY_FRAME" val="{&quot;height&quot;:360.2,&quot;left&quot;:49.98516356905046,&quot;top&quot;:132.65,&quot;width&quot;:409.129751602056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Lst>
</file>

<file path=ppt/tags/tag103.xml><?xml version="1.0" encoding="utf-8"?>
<p:tagLst xmlns:p="http://schemas.openxmlformats.org/presentationml/2006/main">
  <p:tag name="KSO_WM_SLIDE_ID" val="custom20233597_1"/>
  <p:tag name="KSO_WM_TEMPLATE_SUBCATEGORY" val="0"/>
  <p:tag name="KSO_WM_TEMPLATE_MASTER_TYPE" val="0"/>
  <p:tag name="KSO_WM_TEMPLATE_COLOR_TYPE" val="0"/>
  <p:tag name="KSO_WM_SLIDE_ITEM_CNT" val="2"/>
  <p:tag name="KSO_WM_SLIDE_INDEX" val="1"/>
  <p:tag name="KSO_WM_TAG_VERSION" val="3.0"/>
  <p:tag name="KSO_WM_BEAUTIFY_FLAG" val="#wm#"/>
  <p:tag name="KSO_WM_TEMPLATE_CATEGORY" val="custom"/>
  <p:tag name="KSO_WM_TEMPLATE_INDEX" val="20233597"/>
  <p:tag name="KSO_WM_SLIDE_TYPE" val="text"/>
  <p:tag name="KSO_WM_SLIDE_SUBTYPE" val="picTxt"/>
  <p:tag name="KSO_WM_SLIDE_SIZE" val="408.15*360.15"/>
  <p:tag name="KSO_WM_SLIDE_POSITION" val="50.475*132.65"/>
  <p:tag name="KSO_WM_SLIDE_LAYOUT" val="a_d_l"/>
  <p:tag name="KSO_WM_SLIDE_LAYOUT_CNT" val="1_1_1"/>
  <p:tag name="KSO_WM_SPECIAL_SOURCE" val="bdnull"/>
  <p:tag name="KSO_WM_DIAGRAM_GROUP_CODE" val="l1-1"/>
  <p:tag name="KSO_WM_SLIDE_DIAGTYPE" val="l"/>
  <p:tag name="KSO_WM_SLIDE_SOURCE" val="WPPAIGenerateSlide"/>
</p:tagLst>
</file>

<file path=ppt/tags/tag104.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diagram20232474_1*a*1"/>
  <p:tag name="KSO_WM_TEMPLATE_CATEGORY" val="diagram"/>
  <p:tag name="KSO_WM_TEMPLATE_INDEX" val="20232474"/>
  <p:tag name="KSO_WM_UNIT_LAYERLEVEL" val="1"/>
  <p:tag name="KSO_WM_TAG_VERSION" val="3.0"/>
  <p:tag name="KSO_WM_BEAUTIFY_FLAG" val="#wm#"/>
  <p:tag name="KSO_WM_DIAGRAM_GROUP_CODE" val="l1-1"/>
  <p:tag name="KSO_WM_UNIT_PRESET_TEXT" val="单击此处添加标题"/>
  <p:tag name="KSO_WM_UNIT_TEXT_TYPE" val="1"/>
  <p:tag name="KSO_WM_UNIT_TEXT_FILL_FORE_SCHEMECOLOR_INDEX" val="13"/>
  <p:tag name="KSO_WM_UNIT_TEXT_FILL_TYPE" val="1"/>
  <p:tag name="KSO_WM_UNIT_USESOURCEFORMAT_APPLY" val="1"/>
</p:tagLst>
</file>

<file path=ppt/tags/tag105.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VALUE" val="54"/>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2474_1*l_h_f*1_1_1"/>
  <p:tag name="KSO_WM_TEMPLATE_CATEGORY" val="diagram"/>
  <p:tag name="KSO_WM_TEMPLATE_INDEX" val="20232474"/>
  <p:tag name="KSO_WM_UNIT_LAYERLEVEL" val="1_1_1"/>
  <p:tag name="KSO_WM_TAG_VERSION" val="3.0"/>
  <p:tag name="KSO_WM_DIAGRAM_MAX_ITEMCNT" val="4"/>
  <p:tag name="KSO_WM_DIAGRAM_MIN_ITEMCNT" val="2"/>
  <p:tag name="KSO_WM_DIAGRAM_VIRTUALLY_FRAME" val="{&quot;height&quot;:283.842125984252,&quot;left&quot;:96.54503937007877,&quot;top&quot;:137.15,&quot;width&quot;:766.91}"/>
  <p:tag name="KSO_WM_DIAGRAM_COLOR_MATCH_VALUE" val="{&quot;shape&quot;:{&quot;fill&quot;:{&quot;gradient&quot;:[{&quot;brightness&quot;:-0.25,&quot;colorType&quot;:1,&quot;foreColorIndex&quot;:5,&quot;pos&quot;:0,&quot;transparency&quot;:0},{&quot;brightness&quot;:0,&quot;colorType&quot;:1,&quot;foreColorIndex&quot;:5,&quot;pos&quot;:1,&quot;transparency&quot;:0}],&quot;type&quot;:3},&quot;glow&quot;:{&quot;colorType&quot;:0},&quot;line&quot;:{&quot;type&quot;:0},&quot;shadow&quot;:{&quot;brightness&quot;:0,&quot;colorType&quot;:2,&quot;rgb&quot;:&quot;#000000&quot;,&quot;transparency&quot;:0.6000000238418579},&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_BRIGHTNESS" val="0"/>
  <p:tag name="KSO_WM_UNIT_TEXT_TYPE" val="1"/>
  <p:tag name="KSO_WM_UNIT_TEXT_LAYER_COUNT" val="1"/>
  <p:tag name="KSO_WM_BEAUTIFY_FLAG" val="#wm#"/>
  <p:tag name="KSO_WM_UNIT_PRESET_TEXT" val="单击此处添加文本，简明扼要地阐述您的观点，根据需要可酌情增减文字,单击此处添加文本具体内容"/>
  <p:tag name="KSO_WM_UNIT_FILL_TYPE" val="3"/>
  <p:tag name="KSO_WM_UNIT_USESOURCEFORMAT_APPLY" val="1"/>
</p:tagLst>
</file>

<file path=ppt/tags/tag106.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2474_1*l_h_i*1_1_1"/>
  <p:tag name="KSO_WM_TEMPLATE_CATEGORY" val="diagram"/>
  <p:tag name="KSO_WM_TEMPLATE_INDEX" val="20232474"/>
  <p:tag name="KSO_WM_UNIT_LAYERLEVEL" val="1_1_1"/>
  <p:tag name="KSO_WM_TAG_VERSION" val="3.0"/>
  <p:tag name="KSO_WM_DIAGRAM_MAX_ITEMCNT" val="4"/>
  <p:tag name="KSO_WM_DIAGRAM_MIN_ITEMCNT" val="2"/>
  <p:tag name="KSO_WM_DIAGRAM_VIRTUALLY_FRAME" val="{&quot;height&quot;:283.842125984252,&quot;left&quot;:96.54503937007877,&quot;top&quot;:137.15,&quot;width&quot;:766.91}"/>
  <p:tag name="KSO_WM_DIAGRAM_COLOR_MATCH_VALUE" val="{&quot;shape&quot;:{&quot;fill&quot;:{&quot;solid&quot;:{&quot;brightness&quot;:0,&quot;colorType&quot;:1,&quot;foreColorIndex&quot;:4,&quot;transparency&quot;:0.5},&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4"/>
  <p:tag name="KSO_WM_UNIT_FILL_FORE_SCHEMECOLOR_INDEX_BRIGHTNESS" val="0"/>
  <p:tag name="KSO_WM_UNIT_TEXT_FILL_FORE_SCHEMECOLOR_INDEX" val="13"/>
  <p:tag name="KSO_WM_UNIT_TEXT_FILL_TYPE" val="1"/>
  <p:tag name="KSO_WM_UNIT_USESOURCEFORMAT_APPLY" val="1"/>
</p:tagLst>
</file>

<file path=ppt/tags/tag107.xml><?xml version="1.0" encoding="utf-8"?>
<p:tagLst xmlns:p="http://schemas.openxmlformats.org/presentationml/2006/main">
  <p:tag name="KSO_WM_UNIT_ISNUMDGMTITLE" val="0"/>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2474_1*l_h_f*1_2_1"/>
  <p:tag name="KSO_WM_TEMPLATE_CATEGORY" val="diagram"/>
  <p:tag name="KSO_WM_TEMPLATE_INDEX" val="20232474"/>
  <p:tag name="KSO_WM_UNIT_LAYERLEVEL" val="1_1_1"/>
  <p:tag name="KSO_WM_TAG_VERSION" val="3.0"/>
  <p:tag name="KSO_WM_DIAGRAM_MAX_ITEMCNT" val="4"/>
  <p:tag name="KSO_WM_DIAGRAM_MIN_ITEMCNT" val="2"/>
  <p:tag name="KSO_WM_DIAGRAM_VIRTUALLY_FRAME" val="{&quot;height&quot;:283.842125984252,&quot;left&quot;:96.54503937007877,&quot;top&quot;:137.15,&quot;width&quot;:766.91}"/>
  <p:tag name="KSO_WM_UNIT_VALUE" val="54"/>
  <p:tag name="KSO_WM_DIAGRAM_COLOR_MATCH_VALUE" val="{&quot;shape&quot;:{&quot;fill&quot;:{&quot;gradient&quot;:[{&quot;brightness&quot;:-0.25,&quot;colorType&quot;:1,&quot;foreColorIndex&quot;:5,&quot;pos&quot;:0,&quot;transparency&quot;:0},{&quot;brightness&quot;:0,&quot;colorType&quot;:1,&quot;foreColorIndex&quot;:5,&quot;pos&quot;:1,&quot;transparency&quot;:0}],&quot;type&quot;:3},&quot;glow&quot;:{&quot;colorType&quot;:0},&quot;line&quot;:{&quot;type&quot;:0},&quot;shadow&quot;:{&quot;brightness&quot;:0,&quot;colorType&quot;:2,&quot;rgb&quot;:&quot;#000000&quot;,&quot;transparency&quot;:0.6000000238418579},&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_BRIGHTNESS" val="0"/>
  <p:tag name="KSO_WM_UNIT_TEXT_TYPE" val="1"/>
  <p:tag name="KSO_WM_UNIT_TEXT_LAYER_COUNT" val="1"/>
  <p:tag name="KSO_WM_BEAUTIFY_FLAG" val="#wm#"/>
  <p:tag name="KSO_WM_UNIT_PRESET_TEXT" val="单击此处添加文本具体内容，简明扼要地阐述您的观点，根据需要可酌情增减文字，单击此处添加文本具体内容"/>
  <p:tag name="KSO_WM_UNIT_FILL_TYPE" val="3"/>
  <p:tag name="KSO_WM_UNIT_USESOURCEFORMAT_APPLY" val="1"/>
</p:tagLst>
</file>

<file path=ppt/tags/tag108.xml><?xml version="1.0" encoding="utf-8"?>
<p:tagLst xmlns:p="http://schemas.openxmlformats.org/presentationml/2006/main">
  <p:tag name="KSO_WM_DIAGRAM_VERSION" val="3"/>
  <p:tag name="KSO_WM_DIAGRAM_COLOR_TRICK" val="1"/>
  <p:tag name="KSO_WM_DIAGRAM_COLOR_TEXT_CAN_REMOVE" val="n"/>
  <p:tag name="KSO_WM_UNIT_VALUE" val="247*247"/>
  <p:tag name="KSO_WM_UNIT_HIGHLIGHT" val="0"/>
  <p:tag name="KSO_WM_UNIT_COMPATIBLE" val="0"/>
  <p:tag name="KSO_WM_UNIT_DIAGRAM_ISNUMVISUAL" val="0"/>
  <p:tag name="KSO_WM_UNIT_DIAGRAM_ISREFERUNIT" val="0"/>
  <p:tag name="KSO_WM_DIAGRAM_GROUP_CODE" val="l1-1"/>
  <p:tag name="KSO_WM_UNIT_TYPE" val="l_h_d"/>
  <p:tag name="KSO_WM_UNIT_INDEX" val="1_1_1"/>
  <p:tag name="KSO_WM_UNIT_ID" val="diagram20232474_1*l_h_d*1_1_1"/>
  <p:tag name="KSO_WM_TEMPLATE_CATEGORY" val="diagram"/>
  <p:tag name="KSO_WM_TEMPLATE_INDEX" val="20232474"/>
  <p:tag name="KSO_WM_UNIT_LAYERLEVEL" val="1_1_1"/>
  <p:tag name="KSO_WM_TAG_VERSION" val="3.0"/>
  <p:tag name="KSO_WM_DIAGRAM_MAX_ITEMCNT" val="4"/>
  <p:tag name="KSO_WM_DIAGRAM_MIN_ITEMCNT" val="2"/>
  <p:tag name="KSO_WM_DIAGRAM_VIRTUALLY_FRAME" val="{&quot;height&quot;:283.842125984252,&quot;left&quot;:96.54503937007877,&quot;top&quot;:137.15,&quot;width&quot;:766.91}"/>
  <p:tag name="KSO_WM_DIAGRAM_COLOR_MATCH_VALUE" val="{&quot;shape&quot;:{&quot;fill&quot;:{&quot;solid&quot;:{&quot;brightness&quot;:0,&quot;colorType&quot;:1,&quot;foreColorIndex&quot;:5,&quot;transparency&quot;:0},&quot;type&quot;:1},&quot;glow&quot;:{&quot;colorType&quot;:0},&quot;line&quot;:{&quot;solidLine&quot;:{&quot;brightness&quot;:0.6000000238418579,&quot;colorType&quot;:1,&quot;foreColorIndex&quot;:1,&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1"/>
  <p:tag name="MH_PIC_SOURCE_TYPE" val="generate_slide_ai*{&quot;ai_type&quot;:&quot;generate_single_page&quot;,&quot;id&quot;:&quot;http://wps-cdn-docer.ks3-cn-beijing-internal.ksyuncs.com/wps_cdn_docer/storage/20240908/d6d416037faa99b886341a9ae36e2c0f.jpg@base@tag=imgScale&amp;m=1&amp;w=247&amp;h=247&amp;q=95&quot;}*gallery__ai_v2.1.3_ONLINE*f0323320-4117-4788-8be3-b7c0ccd35fff-slide-0"/>
  <p:tag name="KSO_WM_UNIT_LINE_FILL_TYPE" val="2"/>
  <p:tag name="KSO_WM_UNIT_USESOURCEFORMAT_APPLY" val="1"/>
</p:tagLst>
</file>

<file path=ppt/tags/tag109.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2474_1*l_h_a*1_1_1"/>
  <p:tag name="KSO_WM_TEMPLATE_CATEGORY" val="diagram"/>
  <p:tag name="KSO_WM_TEMPLATE_INDEX" val="20232474"/>
  <p:tag name="KSO_WM_UNIT_LAYERLEVEL" val="1_1_1"/>
  <p:tag name="KSO_WM_TAG_VERSION" val="3.0"/>
  <p:tag name="KSO_WM_DIAGRAM_MAX_ITEMCNT" val="4"/>
  <p:tag name="KSO_WM_DIAGRAM_MIN_ITEMCNT" val="2"/>
  <p:tag name="KSO_WM_DIAGRAM_VIRTUALLY_FRAME" val="{&quot;height&quot;:283.842125984252,&quot;left&quot;:96.54503937007877,&quot;top&quot;:137.15,&quot;width&quot;:766.9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添加项标题"/>
  <p:tag name="KSO_WM_UNIT_TEXT_FILL_FORE_SCHEMECOLOR_INDEX" val="1"/>
  <p:tag name="KSO_WM_UNIT_TEXT_FILL_TYPE" val="1"/>
  <p:tag name="KSO_WM_UNIT_USESOURCEFORMAT_APPLY" val="1"/>
</p:tagLst>
</file>

<file path=ppt/tags/tag11.xml><?xml version="1.0" encoding="utf-8"?>
<p:tagLst xmlns:p="http://schemas.openxmlformats.org/presentationml/2006/main">
  <p:tag name="KSO_WM_DIAGRAM_VIRTUALLY_FRAME" val="{&quot;height&quot;:350.20047395313406,&quot;left&quot;:75.35,&quot;top&quot;:136.44653392088176,&quot;width&quot;:806.15}"/>
  <p:tag name="KSO_WM_DIAGRAM_VERSION" val="3"/>
  <p:tag name="KSO_WM_DIAGRAM_COLOR_TRICK" val="1"/>
  <p:tag name="KSO_WM_DIAGRAM_COLOR_TEXT_CAN_REMOVE" val="n"/>
  <p:tag name="KSO_WM_UNIT_VALUE" val="738*475"/>
  <p:tag name="KSO_WM_UNIT_HIGHLIGHT" val="0"/>
  <p:tag name="KSO_WM_UNIT_COMPATIBLE" val="0"/>
  <p:tag name="KSO_WM_UNIT_DIAGRAM_ISNUMVISUAL" val="0"/>
  <p:tag name="KSO_WM_UNIT_DIAGRAM_ISREFERUNIT" val="0"/>
  <p:tag name="KSO_WM_DIAGRAM_GROUP_CODE" val="l1-1"/>
  <p:tag name="KSO_WM_UNIT_TYPE" val="l_h_d"/>
  <p:tag name="KSO_WM_UNIT_INDEX" val="1_3_1"/>
  <p:tag name="KSO_WM_UNIT_ID" val="diagram20233329_3*l_h_d*1_3_1"/>
  <p:tag name="KSO_WM_TEMPLATE_CATEGORY" val="diagram"/>
  <p:tag name="KSO_WM_TEMPLATE_INDEX" val="20233329"/>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7"/>
  <p:tag name="KSO_WM_UNIT_LINE_FILL_TYPE" val="2"/>
  <p:tag name="KSO_WM_UNIT_USESOURCEFORMAT_APPLY" val="1"/>
</p:tagLst>
</file>

<file path=ppt/tags/tag110.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2474_1*l_h_i*1_2_1"/>
  <p:tag name="KSO_WM_TEMPLATE_CATEGORY" val="diagram"/>
  <p:tag name="KSO_WM_TEMPLATE_INDEX" val="20232474"/>
  <p:tag name="KSO_WM_UNIT_LAYERLEVEL" val="1_1_1"/>
  <p:tag name="KSO_WM_TAG_VERSION" val="3.0"/>
  <p:tag name="KSO_WM_DIAGRAM_MAX_ITEMCNT" val="4"/>
  <p:tag name="KSO_WM_DIAGRAM_MIN_ITEMCNT" val="2"/>
  <p:tag name="KSO_WM_DIAGRAM_VIRTUALLY_FRAME" val="{&quot;height&quot;:283.842125984252,&quot;left&quot;:96.54503937007877,&quot;top&quot;:137.15,&quot;width&quot;:766.91}"/>
  <p:tag name="KSO_WM_DIAGRAM_COLOR_MATCH_VALUE" val="{&quot;shape&quot;:{&quot;fill&quot;:{&quot;solid&quot;:{&quot;brightness&quot;:0,&quot;colorType&quot;:1,&quot;foreColorIndex&quot;:4,&quot;transparency&quot;:0.5},&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4"/>
  <p:tag name="KSO_WM_UNIT_FILL_FORE_SCHEMECOLOR_INDEX_BRIGHTNESS" val="0"/>
  <p:tag name="KSO_WM_UNIT_TEXT_FILL_FORE_SCHEMECOLOR_INDEX" val="13"/>
  <p:tag name="KSO_WM_UNIT_TEXT_FILL_TYPE" val="1"/>
  <p:tag name="KSO_WM_UNIT_USESOURCEFORMAT_APPLY" val="1"/>
</p:tagLst>
</file>

<file path=ppt/tags/tag111.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2474_1*l_h_a*1_2_1"/>
  <p:tag name="KSO_WM_TEMPLATE_CATEGORY" val="diagram"/>
  <p:tag name="KSO_WM_TEMPLATE_INDEX" val="20232474"/>
  <p:tag name="KSO_WM_UNIT_LAYERLEVEL" val="1_1_1"/>
  <p:tag name="KSO_WM_TAG_VERSION" val="3.0"/>
  <p:tag name="KSO_WM_UNIT_VALUE" val="12"/>
  <p:tag name="KSO_WM_DIAGRAM_MAX_ITEMCNT" val="4"/>
  <p:tag name="KSO_WM_DIAGRAM_MIN_ITEMCNT" val="2"/>
  <p:tag name="KSO_WM_DIAGRAM_VIRTUALLY_FRAME" val="{&quot;height&quot;:283.842125984252,&quot;left&quot;:96.54503937007877,&quot;top&quot;:137.15,&quot;width&quot;:766.9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添加项标题"/>
  <p:tag name="KSO_WM_UNIT_TEXT_FILL_FORE_SCHEMECOLOR_INDEX" val="1"/>
  <p:tag name="KSO_WM_UNIT_TEXT_FILL_TYPE" val="1"/>
  <p:tag name="KSO_WM_UNIT_USESOURCEFORMAT_APPLY" val="1"/>
</p:tagLst>
</file>

<file path=ppt/tags/tag112.xml><?xml version="1.0" encoding="utf-8"?>
<p:tagLst xmlns:p="http://schemas.openxmlformats.org/presentationml/2006/main">
  <p:tag name="KSO_WM_DIAGRAM_VERSION" val="3"/>
  <p:tag name="KSO_WM_DIAGRAM_COLOR_TRICK" val="1"/>
  <p:tag name="KSO_WM_DIAGRAM_COLOR_TEXT_CAN_REMOVE" val="n"/>
  <p:tag name="KSO_WM_UNIT_VALUE" val="247*247"/>
  <p:tag name="KSO_WM_UNIT_HIGHLIGHT" val="0"/>
  <p:tag name="KSO_WM_UNIT_COMPATIBLE" val="0"/>
  <p:tag name="KSO_WM_UNIT_DIAGRAM_ISNUMVISUAL" val="0"/>
  <p:tag name="KSO_WM_UNIT_DIAGRAM_ISREFERUNIT" val="0"/>
  <p:tag name="KSO_WM_DIAGRAM_GROUP_CODE" val="l1-1"/>
  <p:tag name="KSO_WM_UNIT_TYPE" val="l_h_d"/>
  <p:tag name="KSO_WM_UNIT_INDEX" val="1_2_1"/>
  <p:tag name="KSO_WM_UNIT_ID" val="diagram20232474_1*l_h_d*1_2_1"/>
  <p:tag name="KSO_WM_TEMPLATE_CATEGORY" val="diagram"/>
  <p:tag name="KSO_WM_TEMPLATE_INDEX" val="20232474"/>
  <p:tag name="KSO_WM_UNIT_LAYERLEVEL" val="1_1_1"/>
  <p:tag name="KSO_WM_TAG_VERSION" val="3.0"/>
  <p:tag name="KSO_WM_DIAGRAM_MAX_ITEMCNT" val="4"/>
  <p:tag name="KSO_WM_DIAGRAM_MIN_ITEMCNT" val="2"/>
  <p:tag name="KSO_WM_DIAGRAM_VIRTUALLY_FRAME" val="{&quot;height&quot;:283.842125984252,&quot;left&quot;:96.54503937007877,&quot;top&quot;:137.15,&quot;width&quot;:766.91}"/>
  <p:tag name="KSO_WM_DIAGRAM_COLOR_MATCH_VALUE" val="{&quot;shape&quot;:{&quot;fill&quot;:{&quot;solid&quot;:{&quot;brightness&quot;:0,&quot;colorType&quot;:1,&quot;foreColorIndex&quot;:5,&quot;transparency&quot;:0},&quot;type&quot;:1},&quot;glow&quot;:{&quot;colorType&quot;:0},&quot;line&quot;:{&quot;solidLine&quot;:{&quot;brightness&quot;:0.6000000238418579,&quot;colorType&quot;:1,&quot;foreColorIndex&quot;:1,&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1"/>
  <p:tag name="MH_PIC_SOURCE_TYPE" val="generate_slide_ai*{&quot;ai_type&quot;:&quot;generate_single_page&quot;,&quot;id&quot;:&quot;http://wps-cdn-docer.ks3-cn-beijing-internal.ksyuncs.com/wps_cdn_docer/storage/20240604/feb2cc752cadd627ae93344c9097f4f6.jpg@base@tag=imgScale&amp;m=1&amp;w=247&amp;h=247&amp;q=95&quot;}*gallery__ai_v2.1.3_ONLINE*f0323320-4117-4788-8be3-b7c0ccd35fff-slide-0"/>
  <p:tag name="KSO_WM_UNIT_LINE_FILL_TYPE" val="2"/>
  <p:tag name="KSO_WM_UNIT_USESOURCEFORMAT_APPLY" val="1"/>
</p:tagLst>
</file>

<file path=ppt/tags/tag113.xml><?xml version="1.0" encoding="utf-8"?>
<p:tagLst xmlns:p="http://schemas.openxmlformats.org/presentationml/2006/main">
  <p:tag name="KSO_WM_SLIDE_ID" val="diagram20232474_1"/>
  <p:tag name="KSO_WM_TEMPLATE_SUBCATEGORY" val="0"/>
  <p:tag name="KSO_WM_TEMPLATE_MASTER_TYPE" val="0"/>
  <p:tag name="KSO_WM_TEMPLATE_COLOR_TYPE" val="0"/>
  <p:tag name="KSO_WM_SLIDE_ITEM_CNT" val="2"/>
  <p:tag name="KSO_WM_SLIDE_INDEX" val="1"/>
  <p:tag name="KSO_WM_TAG_VERSION" val="3.0"/>
  <p:tag name="KSO_WM_BEAUTIFY_FLAG" val="#wm#"/>
  <p:tag name="KSO_WM_TEMPLATE_CATEGORY" val="diagram"/>
  <p:tag name="KSO_WM_TEMPLATE_INDEX" val="20232474"/>
  <p:tag name="KSO_WM_SLIDE_TYPE" val="text"/>
  <p:tag name="KSO_WM_SLIDE_SUBTYPE" val="diag"/>
  <p:tag name="KSO_WM_SLIDE_SIZE" val="766.91*286.45"/>
  <p:tag name="KSO_WM_SLIDE_POSITION" val="96.545*148.7"/>
  <p:tag name="KSO_WM_SLIDE_LAYOUT" val="a_l"/>
  <p:tag name="KSO_WM_SLIDE_LAYOUT_CNT" val="1_1"/>
  <p:tag name="KSO_WM_SPECIAL_SOURCE" val="bdnull"/>
  <p:tag name="KSO_WM_DIAGRAM_GROUP_CODE" val="l1-1"/>
  <p:tag name="KSO_WM_SLIDE_DIAGTYPE" val="l"/>
  <p:tag name="KSO_WM_SLIDE_SOURCE" val="WPPAIGenerateSlide"/>
</p:tagLst>
</file>

<file path=ppt/tags/tag114.xml><?xml version="1.0" encoding="utf-8"?>
<p:tagLst xmlns:p="http://schemas.openxmlformats.org/presentationml/2006/main">
  <p:tag name="KSO_WM_UNIT_ISCONTENTSTITLE" val="0"/>
  <p:tag name="KSO_WM_UNIT_ISNUMDGMTITLE" val="0"/>
  <p:tag name="KSO_WM_UNIT_NOCLEAR" val="0"/>
  <p:tag name="KSO_WM_UNIT_VALUE" val="14"/>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TEMPLATE_CATEGORY" val="custom"/>
  <p:tag name="KSO_WM_UNIT_LAYERLEVEL" val="1"/>
  <p:tag name="KSO_WM_TAG_VERSION" val="3.0"/>
  <p:tag name="KSO_WM_BEAUTIFY_FLAG" val="#wm#"/>
  <p:tag name="KSO_WM_TEMPLATE_INDEX" val="20233230"/>
  <p:tag name="KSO_WM_UNIT_ID" val="custom20233230_1*a*1"/>
  <p:tag name="KSO_WM_UNIT_TEXT_TYPE" val="1"/>
  <p:tag name="KSO_WM_UNIT_PRESET_TEXT" val="单击此处&#13;添加页面的标题"/>
  <p:tag name="KSO_WM_UNIT_TEXT_FILL_FORE_SCHEMECOLOR_INDEX" val="5"/>
  <p:tag name="KSO_WM_UNIT_TEXT_FILL_TYPE" val="1"/>
  <p:tag name="KSO_WM_UNIT_USESOURCEFORMAT_APPLY" val="1"/>
</p:tagLst>
</file>

<file path=ppt/tags/tag1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2*l_h_d*1_2_1"/>
  <p:tag name="KSO_WM_TEMPLATE_CATEGORY" val="diagram"/>
  <p:tag name="KSO_WM_TEMPLATE_INDEX" val="20235667"/>
  <p:tag name="KSO_WM_UNIT_LAYERLEVEL" val="1_1_1"/>
  <p:tag name="KSO_WM_TAG_VERSION" val="3.0"/>
  <p:tag name="KSO_WM_BEAUTIFY_FLAG" val="#wm#"/>
  <p:tag name="KSO_WM_UNIT_PICTURE_SUBTYPE" val="b"/>
  <p:tag name="KSO_WM_UNIT_VALUE" val="370*690"/>
  <p:tag name="KSO_WM_UNIT_TYPE" val="l_h_d"/>
  <p:tag name="KSO_WM_UNIT_INDEX" val="1_2_1"/>
  <p:tag name="KSO_WM_DIAGRAM_GROUP_CODE" val="l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UNIT_LINE_FORE_SCHEMECOLOR_INDEX" val="6"/>
  <p:tag name="KSO_WM_DIAGRAM_MAX_ITEMCNT" val="5"/>
  <p:tag name="KSO_WM_DIAGRAM_MIN_ITEMCNT" val="2"/>
  <p:tag name="KSO_WM_DIAGRAM_VIRTUALLY_FRAME" val="{&quot;height&quot;:360.95,&quot;left&quot;:130.92999999999998,&quot;top&quot;:113.24999999999997,&quot;width&quot;:763.4200000000001}"/>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MH_PIC_SOURCE_TYPE" val="generate_slide_ai*{&quot;ai_type&quot;:&quot;generate_single_page&quot;,&quot;id&quot;:&quot;http://wps-cdn-docer.ks3-cn-beijing-internal.ksyuncs.com/wps_cdn_docer/storage/20241120/f751ef7873080d953a438ead57983518.jpg@base@tag=imgScale&amp;m=1&amp;w=690&amp;h=370&amp;q=95&quot;}*gallery__ai_v2.1.3_ONLINE*0b2fe4d5-c91a-40df-b1ef-594cd359d1f3-slide-0"/>
  <p:tag name="KSO_WM_UNIT_LINE_FILL_TYPE" val="2"/>
  <p:tag name="KSO_WM_UNIT_USESOURCEFORMAT_APPLY" val="1"/>
</p:tagLst>
</file>

<file path=ppt/tags/tag1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2*l_h_d*1_3_1"/>
  <p:tag name="KSO_WM_TEMPLATE_CATEGORY" val="diagram"/>
  <p:tag name="KSO_WM_TEMPLATE_INDEX" val="20235667"/>
  <p:tag name="KSO_WM_UNIT_LAYERLEVEL" val="1_1_1"/>
  <p:tag name="KSO_WM_TAG_VERSION" val="3.0"/>
  <p:tag name="KSO_WM_BEAUTIFY_FLAG" val="#wm#"/>
  <p:tag name="KSO_WM_UNIT_PICTURE_SUBTYPE" val="b"/>
  <p:tag name="KSO_WM_UNIT_VALUE" val="370*690"/>
  <p:tag name="KSO_WM_UNIT_TYPE" val="l_h_d"/>
  <p:tag name="KSO_WM_UNIT_INDEX" val="1_3_1"/>
  <p:tag name="KSO_WM_DIAGRAM_GROUP_CODE" val="l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UNIT_LINE_FORE_SCHEMECOLOR_INDEX" val="7"/>
  <p:tag name="KSO_WM_DIAGRAM_MAX_ITEMCNT" val="5"/>
  <p:tag name="KSO_WM_DIAGRAM_MIN_ITEMCNT" val="2"/>
  <p:tag name="KSO_WM_DIAGRAM_VIRTUALLY_FRAME" val="{&quot;height&quot;:360.95,&quot;left&quot;:130.92999999999998,&quot;top&quot;:113.24999999999997,&quot;width&quot;:763.4200000000001}"/>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MH_PIC_SOURCE_TYPE" val="generate_slide_ai*{&quot;ai_type&quot;:&quot;generate_single_page&quot;,&quot;id&quot;:&quot;http://wps-cdn-docer.ks3-cn-beijing-internal.ksyuncs.com/wps_cdn_docer/storage/20240821/b6ba49a888b7e1a47517ee1a3eec31c3.jpg@base@tag=imgScale&amp;m=1&amp;w=690&amp;h=370&amp;q=95&quot;}*gallery__ai_v2.1.3_ONLINE*0b2fe4d5-c91a-40df-b1ef-594cd359d1f3-slide-0"/>
  <p:tag name="KSO_WM_UNIT_LINE_FILL_TYPE" val="2"/>
  <p:tag name="KSO_WM_UNIT_USESOURCEFORMAT_APPLY" val="1"/>
</p:tagLst>
</file>

<file path=ppt/tags/tag1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2*l_h_d*1_1_1"/>
  <p:tag name="KSO_WM_TEMPLATE_CATEGORY" val="diagram"/>
  <p:tag name="KSO_WM_TEMPLATE_INDEX" val="20235667"/>
  <p:tag name="KSO_WM_UNIT_LAYERLEVEL" val="1_1_1"/>
  <p:tag name="KSO_WM_TAG_VERSION" val="3.0"/>
  <p:tag name="KSO_WM_BEAUTIFY_FLAG" val="#wm#"/>
  <p:tag name="KSO_WM_UNIT_PICTURE_SUBTYPE" val="b"/>
  <p:tag name="KSO_WM_UNIT_VALUE" val="370*690"/>
  <p:tag name="KSO_WM_UNIT_TYPE" val="l_h_d"/>
  <p:tag name="KSO_WM_UNIT_INDEX" val="1_1_1"/>
  <p:tag name="KSO_WM_DIAGRAM_GROUP_CODE" val="l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UNIT_LINE_FORE_SCHEMECOLOR_INDEX" val="5"/>
  <p:tag name="KSO_WM_DIAGRAM_MAX_ITEMCNT" val="5"/>
  <p:tag name="KSO_WM_DIAGRAM_MIN_ITEMCNT" val="2"/>
  <p:tag name="KSO_WM_DIAGRAM_VIRTUALLY_FRAME" val="{&quot;height&quot;:360.95,&quot;left&quot;:130.92999999999998,&quot;top&quot;:113.24999999999997,&quot;width&quot;:763.4200000000001}"/>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MH_PIC_SOURCE_TYPE" val="generate_slide_ai*{&quot;ai_type&quot;:&quot;generate_single_page&quot;,&quot;id&quot;:&quot;http://wps-cdn-docer.ks3-cn-beijing-internal.ksyuncs.com/wps_cdn_docer/storage/20231225/a9c5812246afd891c04ebc5e058d4899.jpg@base@tag=imgScale&amp;m=1&amp;w=690&amp;h=370&amp;q=95&quot;}*gallery__ai_v2.1.3_ONLINE*0b2fe4d5-c91a-40df-b1ef-594cd359d1f3-slide-0"/>
  <p:tag name="KSO_WM_UNIT_LINE_FILL_TYPE" val="2"/>
  <p:tag name="KSO_WM_UNIT_USESOURCEFORMAT_APPLY" val="1"/>
</p:tagLst>
</file>

<file path=ppt/tags/tag1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2*l_h_f*1_1_1"/>
  <p:tag name="KSO_WM_TEMPLATE_CATEGORY" val="diagram"/>
  <p:tag name="KSO_WM_TEMPLATE_INDEX" val="20235667"/>
  <p:tag name="KSO_WM_UNIT_LAYERLEVEL" val="1_1_1"/>
  <p:tag name="KSO_WM_TAG_VERSION" val="3.0"/>
  <p:tag name="KSO_WM_BEAUTIFY_FLAG" val="#wm#"/>
  <p:tag name="KSO_WM_UNIT_SUBTYPE" val="a"/>
  <p:tag name="KSO_WM_UNIT_TEXT_LAYER_COUNT" val="1"/>
  <p:tag name="KSO_WM_UNIT_NOCLEAR" val="0"/>
  <p:tag name="KSO_WM_UNIT_TYPE" val="l_h_f"/>
  <p:tag name="KSO_WM_UNIT_INDEX" val="1_1_1"/>
  <p:tag name="KSO_WM_DIAGRAM_GROUP_CODE" val="l1-1"/>
  <p:tag name="KSO_WM_DIAGRAM_VERSION" val="3"/>
  <p:tag name="KSO_WM_DIAGRAM_COLOR_TRICK" val="1"/>
  <p:tag name="KSO_WM_DIAGRAM_COLOR_TEXT_CAN_REMOVE" val="n"/>
  <p:tag name="KSO_WM_UNIT_PRESET_TEXT" val="单击添加正文，文字是您思想的提炼，为了演示的良好效果。可根据需要可酌情增减文字，以便观者准确理解您所传达的信息。"/>
  <p:tag name="KSO_WM_UNIT_TEXT_FILL_FORE_SCHEMECOLOR_INDEX" val="1"/>
  <p:tag name="KSO_WM_UNIT_TEXT_FILL_TYPE" val="1"/>
  <p:tag name="KSO_WM_UNIT_TEXT_TYPE" val="1"/>
  <p:tag name="KSO_WM_DIAGRAM_MAX_ITEMCNT" val="5"/>
  <p:tag name="KSO_WM_DIAGRAM_MIN_ITEMCNT" val="2"/>
  <p:tag name="KSO_WM_DIAGRAM_VIRTUALLY_FRAME" val="{&quot;height&quot;:360.95,&quot;left&quot;:130.92999999999998,&quot;top&quot;:113.24999999999997,&quot;width&quot;:763.420000000000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2*l_h_a*1_1_1"/>
  <p:tag name="KSO_WM_TEMPLATE_CATEGORY" val="diagram"/>
  <p:tag name="KSO_WM_TEMPLATE_INDEX" val="20235667"/>
  <p:tag name="KSO_WM_UNIT_LAYERLEVEL" val="1_1_1"/>
  <p:tag name="KSO_WM_TAG_VERSION" val="3.0"/>
  <p:tag name="KSO_WM_BEAUTIFY_FLAG" val="#wm#"/>
  <p:tag name="KSO_WM_UNIT_ISCONTENTSTITLE" val="0"/>
  <p:tag name="KSO_WM_UNIT_ISNUMDGMTITLE" val="0"/>
  <p:tag name="KSO_WM_UNIT_NOCLEAR" val="0"/>
  <p:tag name="KSO_WM_UNIT_TYPE" val="l_h_a"/>
  <p:tag name="KSO_WM_UNIT_INDEX" val="1_1_1"/>
  <p:tag name="KSO_WM_DIAGRAM_GROUP_CODE" val="l1-1"/>
  <p:tag name="KSO_WM_DIAGRAM_VERSION" val="3"/>
  <p:tag name="KSO_WM_DIAGRAM_COLOR_TRICK" val="1"/>
  <p:tag name="KSO_WM_DIAGRAM_COLOR_TEXT_CAN_REMOVE" val="n"/>
  <p:tag name="KSO_WM_UNIT_PRESET_TEXT" val="单击添加项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360.95,&quot;left&quot;:130.92999999999998,&quot;top&quot;:113.24999999999997,&quot;width&quot;:763.420000000000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2.xml><?xml version="1.0" encoding="utf-8"?>
<p:tagLst xmlns:p="http://schemas.openxmlformats.org/presentationml/2006/main">
  <p:tag name="KSO_WM_DIAGRAM_VIRTUALLY_FRAME" val="{&quot;height&quot;:350.20047395313406,&quot;left&quot;:75.35,&quot;top&quot;:136.44653392088176,&quot;width&quot;:806.15}"/>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233329_3*l_h_i*1_3_1"/>
  <p:tag name="KSO_WM_TEMPLATE_CATEGORY" val="diagram"/>
  <p:tag name="KSO_WM_TEMPLATE_INDEX" val="20233329"/>
  <p:tag name="KSO_WM_UNIT_LAYERLEVEL" val="1_1_1"/>
  <p:tag name="KSO_WM_TAG_VERSION" val="3.0"/>
  <p:tag name="KSO_WM_UNIT_FILL_FORE_SCHEMECOLOR_INDEX" val="14"/>
  <p:tag name="KSO_WM_UNIT_FILL_FORE_SCHEMECOLOR_INDEX_BRIGHTNESS" val="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7"/>
  <p:tag name="KSO_WM_UNIT_TEXT_FILL_FORE_SCHEMECOLOR_INDEX" val="1"/>
  <p:tag name="KSO_WM_UNIT_TEXT_FILL_TYPE" val="1"/>
  <p:tag name="KSO_WM_UNIT_LINE_FILL_TYPE" val="2"/>
  <p:tag name="KSO_WM_UNIT_USESOURCEFORMAT_APPLY" val="1"/>
</p:tagLst>
</file>

<file path=ppt/tags/tag1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2*l_h_f*1_2_1"/>
  <p:tag name="KSO_WM_TEMPLATE_CATEGORY" val="diagram"/>
  <p:tag name="KSO_WM_TEMPLATE_INDEX" val="20235667"/>
  <p:tag name="KSO_WM_UNIT_LAYERLEVEL" val="1_1_1"/>
  <p:tag name="KSO_WM_TAG_VERSION" val="3.0"/>
  <p:tag name="KSO_WM_BEAUTIFY_FLAG" val="#wm#"/>
  <p:tag name="KSO_WM_UNIT_SUBTYPE" val="a"/>
  <p:tag name="KSO_WM_UNIT_TEXT_LAYER_COUNT" val="1"/>
  <p:tag name="KSO_WM_UNIT_NOCLEAR" val="0"/>
  <p:tag name="KSO_WM_UNIT_TYPE" val="l_h_f"/>
  <p:tag name="KSO_WM_UNIT_INDEX" val="1_2_1"/>
  <p:tag name="KSO_WM_DIAGRAM_GROUP_CODE" val="l1-1"/>
  <p:tag name="KSO_WM_DIAGRAM_VERSION" val="3"/>
  <p:tag name="KSO_WM_DIAGRAM_COLOR_TRICK" val="1"/>
  <p:tag name="KSO_WM_DIAGRAM_COLOR_TEXT_CAN_REMOVE" val="n"/>
  <p:tag name="KSO_WM_UNIT_PRESET_TEXT" val="单击添加正文，文字是您思想的提炼，为了最终演示发布的良好效果。可根据需要可酌情增减文字，以便观者准确理解您所传达的信息。"/>
  <p:tag name="KSO_WM_UNIT_TEXT_FILL_FORE_SCHEMECOLOR_INDEX" val="1"/>
  <p:tag name="KSO_WM_UNIT_TEXT_FILL_TYPE" val="1"/>
  <p:tag name="KSO_WM_UNIT_TEXT_TYPE" val="1"/>
  <p:tag name="KSO_WM_DIAGRAM_MAX_ITEMCNT" val="5"/>
  <p:tag name="KSO_WM_DIAGRAM_MIN_ITEMCNT" val="2"/>
  <p:tag name="KSO_WM_DIAGRAM_VIRTUALLY_FRAME" val="{&quot;height&quot;:360.95,&quot;left&quot;:130.92999999999998,&quot;top&quot;:113.24999999999997,&quot;width&quot;:763.420000000000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2*l_h_a*1_2_1"/>
  <p:tag name="KSO_WM_TEMPLATE_CATEGORY" val="diagram"/>
  <p:tag name="KSO_WM_TEMPLATE_INDEX" val="20235667"/>
  <p:tag name="KSO_WM_UNIT_LAYERLEVEL" val="1_1_1"/>
  <p:tag name="KSO_WM_TAG_VERSION" val="3.0"/>
  <p:tag name="KSO_WM_BEAUTIFY_FLAG" val="#wm#"/>
  <p:tag name="KSO_WM_UNIT_ISCONTENTSTITLE" val="0"/>
  <p:tag name="KSO_WM_UNIT_ISNUMDGMTITLE" val="0"/>
  <p:tag name="KSO_WM_UNIT_NOCLEAR" val="0"/>
  <p:tag name="KSO_WM_UNIT_TYPE" val="l_h_a"/>
  <p:tag name="KSO_WM_UNIT_INDEX" val="1_2_1"/>
  <p:tag name="KSO_WM_DIAGRAM_GROUP_CODE" val="l1-1"/>
  <p:tag name="KSO_WM_DIAGRAM_VERSION" val="3"/>
  <p:tag name="KSO_WM_DIAGRAM_COLOR_TRICK" val="1"/>
  <p:tag name="KSO_WM_DIAGRAM_COLOR_TEXT_CAN_REMOVE" val="n"/>
  <p:tag name="KSO_WM_UNIT_PRESET_TEXT" val="单击添加项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360.95,&quot;left&quot;:130.92999999999998,&quot;top&quot;:113.24999999999997,&quot;width&quot;:763.420000000000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2*l_h_f*1_3_1"/>
  <p:tag name="KSO_WM_TEMPLATE_CATEGORY" val="diagram"/>
  <p:tag name="KSO_WM_TEMPLATE_INDEX" val="20235667"/>
  <p:tag name="KSO_WM_UNIT_LAYERLEVEL" val="1_1_1"/>
  <p:tag name="KSO_WM_TAG_VERSION" val="3.0"/>
  <p:tag name="KSO_WM_BEAUTIFY_FLAG" val="#wm#"/>
  <p:tag name="KSO_WM_UNIT_SUBTYPE" val="a"/>
  <p:tag name="KSO_WM_UNIT_TEXT_LAYER_COUNT" val="1"/>
  <p:tag name="KSO_WM_UNIT_NOCLEAR" val="0"/>
  <p:tag name="KSO_WM_UNIT_TYPE" val="l_h_f"/>
  <p:tag name="KSO_WM_UNIT_INDEX" val="1_3_1"/>
  <p:tag name="KSO_WM_DIAGRAM_GROUP_CODE" val="l1-1"/>
  <p:tag name="KSO_WM_DIAGRAM_VERSION" val="3"/>
  <p:tag name="KSO_WM_DIAGRAM_COLOR_TRICK" val="1"/>
  <p:tag name="KSO_WM_DIAGRAM_COLOR_TEXT_CAN_REMOVE" val="n"/>
  <p:tag name="KSO_WM_UNIT_PRESET_TEXT" val="单击添加正文，文字是您思想的提炼，为了演示的良好效果。可根据需要可酌情增减文字，以便观者准确理解您所传达的信息。"/>
  <p:tag name="KSO_WM_UNIT_TEXT_FILL_FORE_SCHEMECOLOR_INDEX" val="1"/>
  <p:tag name="KSO_WM_UNIT_TEXT_FILL_TYPE" val="1"/>
  <p:tag name="KSO_WM_UNIT_TEXT_TYPE" val="1"/>
  <p:tag name="KSO_WM_DIAGRAM_MAX_ITEMCNT" val="5"/>
  <p:tag name="KSO_WM_DIAGRAM_MIN_ITEMCNT" val="2"/>
  <p:tag name="KSO_WM_DIAGRAM_VIRTUALLY_FRAME" val="{&quot;height&quot;:360.95,&quot;left&quot;:130.92999999999998,&quot;top&quot;:113.24999999999997,&quot;width&quot;:763.420000000000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2*l_h_a*1_3_1"/>
  <p:tag name="KSO_WM_TEMPLATE_CATEGORY" val="diagram"/>
  <p:tag name="KSO_WM_TEMPLATE_INDEX" val="20235667"/>
  <p:tag name="KSO_WM_UNIT_LAYERLEVEL" val="1_1_1"/>
  <p:tag name="KSO_WM_TAG_VERSION" val="3.0"/>
  <p:tag name="KSO_WM_BEAUTIFY_FLAG" val="#wm#"/>
  <p:tag name="KSO_WM_UNIT_ISCONTENTSTITLE" val="0"/>
  <p:tag name="KSO_WM_UNIT_ISNUMDGMTITLE" val="0"/>
  <p:tag name="KSO_WM_UNIT_NOCLEAR" val="0"/>
  <p:tag name="KSO_WM_UNIT_TYPE" val="l_h_a"/>
  <p:tag name="KSO_WM_UNIT_INDEX" val="1_3_1"/>
  <p:tag name="KSO_WM_DIAGRAM_GROUP_CODE" val="l1-1"/>
  <p:tag name="KSO_WM_DIAGRAM_VERSION" val="3"/>
  <p:tag name="KSO_WM_DIAGRAM_COLOR_TRICK" val="1"/>
  <p:tag name="KSO_WM_DIAGRAM_COLOR_TEXT_CAN_REMOVE" val="n"/>
  <p:tag name="KSO_WM_UNIT_PRESET_TEXT" val="单击添加项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360.95,&quot;left&quot;:130.92999999999998,&quot;top&quot;:113.24999999999997,&quot;width&quot;:763.420000000000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24.xml><?xml version="1.0" encoding="utf-8"?>
<p:tagLst xmlns:p="http://schemas.openxmlformats.org/presentationml/2006/main">
  <p:tag name="KSO_WM_SLIDE_ID" val="custom20233230_1"/>
  <p:tag name="KSO_WM_TEMPLATE_SUBCATEGORY" val="0"/>
  <p:tag name="KSO_WM_TEMPLATE_MASTER_TYPE" val="0"/>
  <p:tag name="KSO_WM_TEMPLATE_COLOR_TYPE" val="0"/>
  <p:tag name="KSO_WM_SLIDE_ITEM_CNT" val="4"/>
  <p:tag name="KSO_WM_SLIDE_INDEX" val="1"/>
  <p:tag name="KSO_WM_TAG_VERSION" val="3.0"/>
  <p:tag name="KSO_WM_BEAUTIFY_FLAG" val="#wm#"/>
  <p:tag name="KSO_WM_TEMPLATE_CATEGORY" val="custom"/>
  <p:tag name="KSO_WM_TEMPLATE_INDEX" val="20233230"/>
  <p:tag name="KSO_WM_SLIDE_TYPE" val="text"/>
  <p:tag name="KSO_WM_SLIDE_SUBTYPE" val="picTxt"/>
  <p:tag name="KSO_WM_SLIDE_SIZE" val="552.26*360.95"/>
  <p:tag name="KSO_WM_SLIDE_POSITION" val="359.74*111.4"/>
  <p:tag name="KSO_WM_SLIDE_LAYOUT" val="a_l"/>
  <p:tag name="KSO_WM_SLIDE_LAYOUT_CNT" val="1_1"/>
  <p:tag name="KSO_WM_SPECIAL_SOURCE" val="bdnull"/>
  <p:tag name="KSO_WM_DIAGRAM_GROUP_CODE" val="l1-1"/>
  <p:tag name="KSO_WM_SLIDE_DIAGTYPE" val="l"/>
  <p:tag name="KSO_WM_SLIDE_SOURCE" val="WPPAIGenerateSlide"/>
</p:tagLst>
</file>

<file path=ppt/tags/tag125.xml><?xml version="1.0" encoding="utf-8"?>
<p:tagLst xmlns:p="http://schemas.openxmlformats.org/presentationml/2006/main">
  <p:tag name="KSO_WM_UNIT_ISCONTENTSTITLE" val="0"/>
  <p:tag name="KSO_WM_UNIT_ISNUMDGMTITLE" val="0"/>
  <p:tag name="KSO_WM_UNIT_PRESET_TEXT" val="单击此处添加标题"/>
  <p:tag name="KSO_WM_UNIT_NOCLEAR" val="0"/>
  <p:tag name="KSO_WM_UNIT_HIGHLIGHT" val="0"/>
  <p:tag name="KSO_WM_UNIT_COMPATIBLE" val="0"/>
  <p:tag name="KSO_WM_UNIT_DIAGRAM_ISNUMVISUAL" val="0"/>
  <p:tag name="KSO_WM_UNIT_DIAGRAM_ISREFERUNIT" val="0"/>
  <p:tag name="KSO_WM_UNIT_INDEX" val="1"/>
  <p:tag name="KSO_WM_UNIT_ID" val="custom20233597_1*a*1"/>
  <p:tag name="KSO_WM_TEMPLATE_CATEGORY" val="custom"/>
  <p:tag name="KSO_WM_TEMPLATE_INDEX" val="20233597"/>
  <p:tag name="KSO_WM_UNIT_LAYERLEVEL" val="1"/>
  <p:tag name="KSO_WM_TAG_VERSION" val="3.0"/>
  <p:tag name="KSO_WM_BEAUTIFY_FLAG" val="#wm#"/>
  <p:tag name="KSO_WM_UNIT_VALUE" val="30"/>
  <p:tag name="KSO_WM_DIAGRAM_GROUP_CODE" val="l1-1"/>
  <p:tag name="KSO_WM_UNIT_TEXT_FILL_FORE_SCHEMECOLOR_INDEX" val="13"/>
  <p:tag name="KSO_WM_UNIT_TEXT_FILL_TYPE" val="1"/>
  <p:tag name="KSO_WM_UNIT_USESOURCEFORMAT_APPLY" val="1"/>
  <p:tag name="KSO_WM_UNIT_TYPE_DROP" val="a"/>
</p:tagLst>
</file>

<file path=ppt/tags/tag126.xml><?xml version="1.0" encoding="utf-8"?>
<p:tagLst xmlns:p="http://schemas.openxmlformats.org/presentationml/2006/main">
  <p:tag name="KSO_WM_UNIT_VALUE" val="1903*1537"/>
  <p:tag name="KSO_WM_UNIT_HIGHLIGHT" val="0"/>
  <p:tag name="KSO_WM_UNIT_COMPATIBLE" val="0"/>
  <p:tag name="KSO_WM_UNIT_DIAGRAM_ISNUMVISUAL" val="0"/>
  <p:tag name="KSO_WM_UNIT_DIAGRAM_ISREFERUNIT" val="0"/>
  <p:tag name="KSO_WM_DIAGRAM_GROUP_CODE" val="l1-1"/>
  <p:tag name="KSO_WM_UNIT_TYPE" val="d"/>
  <p:tag name="KSO_WM_UNIT_INDEX" val="1"/>
  <p:tag name="KSO_WM_UNIT_ID" val="custom20233597_1*d*1"/>
  <p:tag name="KSO_WM_TEMPLATE_CATEGORY" val="custom"/>
  <p:tag name="KSO_WM_TEMPLATE_INDEX" val="20233597"/>
  <p:tag name="KSO_WM_UNIT_LAYERLEVEL" val="1"/>
  <p:tag name="KSO_WM_TAG_VERSION" val="3.0"/>
  <p:tag name="KSO_WM_BEAUTIFY_FLAG" val="#wm#"/>
  <p:tag name="KSO_WM_UNIT_PICTURE_SUBTYPE" val="b"/>
  <p:tag name="MH_PIC_SOURCE_TYPE" val="generate_slide_ai*{&quot;ai_type&quot;:&quot;generate_single_page&quot;,&quot;id&quot;:&quot;http://wps-cdn-docer.ks3-cn-beijing-internal.ksyuncs.com/wps_cdn_docer/storage/20240905/bc186987d412e9255b6a2e06f619108b.jpg@base@tag=imgScale&amp;m=1&amp;w=1537&amp;h=1903&amp;q=95&quot;}*gallery__ai_v2.1.3_ONLINE*cf16453f-0d63-418d-b438-d1dc0a2f9ecb-slide-0"/>
  <p:tag name="KSO_WM_UNIT_FILL_FORE_SCHEMECOLOR_INDEX" val="5"/>
  <p:tag name="KSO_WM_UNIT_FILL_TYPE" val="1"/>
  <p:tag name="KSO_WM_UNIT_LINE_FORE_SCHEMECOLOR_INDEX" val="5"/>
  <p:tag name="KSO_WM_UNIT_LINE_FILL_TYPE" val="2"/>
  <p:tag name="KSO_WM_UNIT_USESOURCEFORMAT_APPLY" val="1"/>
</p:tagLst>
</file>

<file path=ppt/tags/tag1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410_2*l_i*1_1"/>
  <p:tag name="KSO_WM_TEMPLATE_CATEGORY" val="diagram"/>
  <p:tag name="KSO_WM_TEMPLATE_INDEX" val="20235410"/>
  <p:tag name="KSO_WM_UNIT_LAYERLEVEL" val="1_1"/>
  <p:tag name="KSO_WM_TAG_VERSION" val="3.0"/>
  <p:tag name="KSO_WM_BEAUTIFY_FLAG" val="#wm#"/>
  <p:tag name="KSO_WM_DIAGRAM_GROUP_CODE" val="l1-1"/>
  <p:tag name="KSO_WM_UNIT_TYPE" val="l_i"/>
  <p:tag name="KSO_WM_UNIT_INDEX" val="1_1"/>
  <p:tag name="KSO_WM_DIAGRAM_VERSION" val="3"/>
  <p:tag name="KSO_WM_DIAGRAM_COLOR_TRICK" val="1"/>
  <p:tag name="KSO_WM_DIAGRAM_COLOR_TEXT_CAN_REMOVE" val="n"/>
  <p:tag name="KSO_WM_DIAGRAM_MAX_ITEMCNT" val="5"/>
  <p:tag name="KSO_WM_DIAGRAM_MIN_ITEMCNT" val="2"/>
  <p:tag name="KSO_WM_DIAGRAM_VIRTUALLY_FRAME" val="{&quot;height&quot;:360.15,&quot;left&quot;:49.98516356905046,&quot;top&quot;:132.65000000000003,&quot;width&quot;:431.2797970608708}"/>
  <p:tag name="KSO_WM_DIAGRAM_COLOR_MATCH_VALUE" val="{&quot;shape&quot;:{&quot;fill&quot;:{&quot;solid&quot;:{&quot;brightness&quot;:0,&quot;colorType&quot;:2,&quot;rgb&quot;:&quot;#ffffff&quot;,&quot;transparency&quot;:1},&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2"/>
  <p:tag name="KSO_WM_UNIT_TEXT_FILL_TYPE" val="1"/>
  <p:tag name="KSO_WM_UNIT_USESOURCEFORMAT_APPLY" val="1"/>
  <p:tag name="KSO_WM_DIAGRAM_USE_COLOR_VALUE" val="{&quot;color_scheme&quot;:1,&quot;theme_color_indexes&quot;:[6,7,6,7,6,7]}"/>
</p:tagLst>
</file>

<file path=ppt/tags/tag128.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5410_2*l_h_f*1_1_1"/>
  <p:tag name="KSO_WM_TEMPLATE_CATEGORY" val="diagram"/>
  <p:tag name="KSO_WM_TEMPLATE_INDEX" val="20235410"/>
  <p:tag name="KSO_WM_UNIT_LAYERLEVEL" val="1_1_1"/>
  <p:tag name="KSO_WM_TAG_VERSION" val="3.0"/>
  <p:tag name="KSO_WM_UNIT_TEXT_LAYER_COUNT" val="1"/>
  <p:tag name="KSO_WM_BEAUTIFY_FLAG" val="#wm#"/>
  <p:tag name="KSO_WM_DIAGRAM_GROUP_CODE" val="l1-1"/>
  <p:tag name="KSO_WM_DIAGRAM_VERSION" val="3"/>
  <p:tag name="KSO_WM_DIAGRAM_COLOR_TRICK" val="1"/>
  <p:tag name="KSO_WM_DIAGRAM_COLOR_TEXT_CAN_REMOVE" val="n"/>
  <p:tag name="KSO_WM_UNIT_PRESET_TEXT" val="单击此处输入你的正文，文字是您思想的提炼，为了最终演示发布的良好效果，请尽量言简意赅的阐述观点。根据需要可酌情增减文字，以便观者可以准确理解您所传达的信息。"/>
  <p:tag name="KSO_WM_UNIT_TEXT_FILL_FORE_SCHEMECOLOR_INDEX" val="1"/>
  <p:tag name="KSO_WM_UNIT_TEXT_FILL_TYPE" val="1"/>
  <p:tag name="KSO_WM_UNIT_TEXT_TYPE" val="1"/>
  <p:tag name="KSO_WM_DIAGRAM_MAX_ITEMCNT" val="5"/>
  <p:tag name="KSO_WM_DIAGRAM_MIN_ITEMCNT" val="2"/>
  <p:tag name="KSO_WM_DIAGRAM_VIRTUALLY_FRAME" val="{&quot;height&quot;:360.15,&quot;left&quot;:49.98516356905046,&quot;top&quot;:132.65000000000003,&quot;width&quot;:431.279797060870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 name="KSO_WM_DIAGRAM_USE_COLOR_VALUE" val="{&quot;color_scheme&quot;:1,&quot;theme_color_indexes&quot;:[6,7,6,7,6,7]}"/>
</p:tagLst>
</file>

<file path=ppt/tags/tag129.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5410_2*l_h_a*1_1_1"/>
  <p:tag name="KSO_WM_TEMPLATE_CATEGORY" val="diagram"/>
  <p:tag name="KSO_WM_TEMPLATE_INDEX" val="20235410"/>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UNIT_PRESET_TEXT" val="单击此处添加项目的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360.15,&quot;left&quot;:49.98516356905046,&quot;top&quot;:132.65000000000003,&quot;width&quot;:431.279797060870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 name="KSO_WM_DIAGRAM_USE_COLOR_VALUE" val="{&quot;color_scheme&quot;:1,&quot;theme_color_indexes&quot;:[6,7,6,7,6,7]}"/>
</p:tagLst>
</file>

<file path=ppt/tags/tag13.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50.20047395313406,&quot;left&quot;:75.35,&quot;top&quot;:136.44653392088176,&quot;width&quot;:806.1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a"/>
  <p:tag name="KSO_WM_UNIT_INDEX" val="1_3_1"/>
  <p:tag name="KSO_WM_UNIT_ID" val="diagram20233329_3*l_h_a*1_3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Lst>
</file>

<file path=ppt/tags/tag1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TEMPLATE_CATEGORY" val="diagram"/>
  <p:tag name="KSO_WM_TEMPLATE_INDEX" val="20235410"/>
  <p:tag name="KSO_WM_UNIT_LAYERLEVEL" val="1_1_1"/>
  <p:tag name="KSO_WM_TAG_VERSION" val="3.0"/>
  <p:tag name="KSO_WM_DIAGRAM_MAX_ITEMCNT" val="5"/>
  <p:tag name="KSO_WM_DIAGRAM_MIN_ITEMCNT" val="2"/>
  <p:tag name="KSO_WM_DIAGRAM_VIRTUALLY_FRAME" val="{&quot;height&quot;:360.15,&quot;left&quot;:49.98516356905046,&quot;top&quot;:132.65000000000003,&quot;width&quot;:431.2797970608708}"/>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5410_2*l_h_i*1_1_1"/>
  <p:tag name="KSO_WM_UNIT_INDEX" val="1_1_1"/>
  <p:tag name="KSO_WM_UNIT_USESOURCEFORMAT_APPLY" val="1"/>
  <p:tag name="KSO_WM_BEAUTIFY_FLAG" val="#wm#"/>
  <p:tag name="KSO_WM_DIAGRAM_GROUP_CODE" val="l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DIAGRAM_USE_COLOR_VALUE" val="{&quot;color_scheme&quot;:1,&quot;theme_color_indexes&quot;:[6,7,6,7,6,7]}"/>
</p:tagLst>
</file>

<file path=ppt/tags/tag131.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5410_2*l_h_f*1_2_1"/>
  <p:tag name="KSO_WM_TEMPLATE_CATEGORY" val="diagram"/>
  <p:tag name="KSO_WM_TEMPLATE_INDEX" val="20235410"/>
  <p:tag name="KSO_WM_UNIT_LAYERLEVEL" val="1_1_1"/>
  <p:tag name="KSO_WM_TAG_VERSION" val="3.0"/>
  <p:tag name="KSO_WM_UNIT_TEXT_LAYER_COUNT" val="1"/>
  <p:tag name="KSO_WM_BEAUTIFY_FLAG" val="#wm#"/>
  <p:tag name="KSO_WM_DIAGRAM_GROUP_CODE" val="l1-1"/>
  <p:tag name="KSO_WM_DIAGRAM_VERSION" val="3"/>
  <p:tag name="KSO_WM_DIAGRAM_COLOR_TRICK" val="1"/>
  <p:tag name="KSO_WM_DIAGRAM_COLOR_TEXT_CAN_REMOVE" val="n"/>
  <p:tag name="KSO_WM_UNIT_PRESET_TEXT" val="单击此处编辑添加正文内容，文字是您思想的提炼，为了最终演示发布的良好效果，请尽量言简意赅的阐述观点。根据需要可酌情增减文字，以便观者可以准确理解您所传达的信息。"/>
  <p:tag name="KSO_WM_UNIT_TEXT_FILL_FORE_SCHEMECOLOR_INDEX" val="1"/>
  <p:tag name="KSO_WM_UNIT_TEXT_FILL_TYPE" val="1"/>
  <p:tag name="KSO_WM_UNIT_TEXT_TYPE" val="1"/>
  <p:tag name="KSO_WM_DIAGRAM_MAX_ITEMCNT" val="5"/>
  <p:tag name="KSO_WM_DIAGRAM_MIN_ITEMCNT" val="2"/>
  <p:tag name="KSO_WM_DIAGRAM_VIRTUALLY_FRAME" val="{&quot;height&quot;:360.15,&quot;left&quot;:49.98516356905046,&quot;top&quot;:132.65000000000003,&quot;width&quot;:431.279797060870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 name="KSO_WM_DIAGRAM_USE_COLOR_VALUE" val="{&quot;color_scheme&quot;:1,&quot;theme_color_indexes&quot;:[6,7,6,7,6,7]}"/>
</p:tagLst>
</file>

<file path=ppt/tags/tag132.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5410_2*l_h_a*1_2_1"/>
  <p:tag name="KSO_WM_TEMPLATE_CATEGORY" val="diagram"/>
  <p:tag name="KSO_WM_TEMPLATE_INDEX" val="20235410"/>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UNIT_PRESET_TEXT" val="单击此处添加项目的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360.15,&quot;left&quot;:49.98516356905046,&quot;top&quot;:132.65000000000003,&quot;width&quot;:431.279797060870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 name="KSO_WM_DIAGRAM_USE_COLOR_VALUE" val="{&quot;color_scheme&quot;:1,&quot;theme_color_indexes&quot;:[6,7,6,7,6,7]}"/>
</p:tagLst>
</file>

<file path=ppt/tags/tag1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TEMPLATE_CATEGORY" val="diagram"/>
  <p:tag name="KSO_WM_TEMPLATE_INDEX" val="20235410"/>
  <p:tag name="KSO_WM_UNIT_LAYERLEVEL" val="1_1_1"/>
  <p:tag name="KSO_WM_TAG_VERSION" val="3.0"/>
  <p:tag name="KSO_WM_DIAGRAM_MAX_ITEMCNT" val="5"/>
  <p:tag name="KSO_WM_DIAGRAM_MIN_ITEMCNT" val="2"/>
  <p:tag name="KSO_WM_DIAGRAM_VIRTUALLY_FRAME" val="{&quot;height&quot;:360.15,&quot;left&quot;:49.98516356905046,&quot;top&quot;:132.65000000000003,&quot;width&quot;:431.2797970608708}"/>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5410_2*l_h_i*1_2_1"/>
  <p:tag name="KSO_WM_UNIT_INDEX" val="1_2_1"/>
  <p:tag name="KSO_WM_UNIT_USESOURCEFORMAT_APPLY" val="1"/>
  <p:tag name="KSO_WM_BEAUTIFY_FLAG" val="#wm#"/>
  <p:tag name="KSO_WM_DIAGRAM_GROUP_CODE" val="l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DIAGRAM_USE_COLOR_VALUE" val="{&quot;color_scheme&quot;:1,&quot;theme_color_indexes&quot;:[6,7,6,7,6,7]}"/>
</p:tagLst>
</file>

<file path=ppt/tags/tag134.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5410_2*l_h_f*1_3_1"/>
  <p:tag name="KSO_WM_TEMPLATE_CATEGORY" val="diagram"/>
  <p:tag name="KSO_WM_TEMPLATE_INDEX" val="20235410"/>
  <p:tag name="KSO_WM_UNIT_LAYERLEVEL" val="1_1_1"/>
  <p:tag name="KSO_WM_TAG_VERSION" val="3.0"/>
  <p:tag name="KSO_WM_UNIT_TEXT_LAYER_COUNT" val="1"/>
  <p:tag name="KSO_WM_BEAUTIFY_FLAG" val="#wm#"/>
  <p:tag name="KSO_WM_DIAGRAM_GROUP_CODE" val="l1-1"/>
  <p:tag name="KSO_WM_DIAGRAM_VERSION" val="3"/>
  <p:tag name="KSO_WM_DIAGRAM_COLOR_TRICK" val="1"/>
  <p:tag name="KSO_WM_DIAGRAM_COLOR_TEXT_CAN_REMOVE" val="n"/>
  <p:tag name="KSO_WM_UNIT_PRESET_TEXT" val="单击此处编辑添加正文内容，文字是您思想的提炼，为了最终演示发布的良好效果，请言简意赅的阐述观点。根据需要可酌情增减文字，以便观者可以准确理解您所传达的信息。"/>
  <p:tag name="KSO_WM_UNIT_TEXT_FILL_FORE_SCHEMECOLOR_INDEX" val="1"/>
  <p:tag name="KSO_WM_UNIT_TEXT_FILL_TYPE" val="1"/>
  <p:tag name="KSO_WM_UNIT_TEXT_TYPE" val="1"/>
  <p:tag name="KSO_WM_DIAGRAM_MAX_ITEMCNT" val="5"/>
  <p:tag name="KSO_WM_DIAGRAM_MIN_ITEMCNT" val="2"/>
  <p:tag name="KSO_WM_DIAGRAM_VIRTUALLY_FRAME" val="{&quot;height&quot;:360.15,&quot;left&quot;:49.98516356905046,&quot;top&quot;:132.65000000000003,&quot;width&quot;:431.279797060870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 name="KSO_WM_DIAGRAM_USE_COLOR_VALUE" val="{&quot;color_scheme&quot;:1,&quot;theme_color_indexes&quot;:[6,7,6,7,6,7]}"/>
</p:tagLst>
</file>

<file path=ppt/tags/tag135.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5410_2*l_h_a*1_3_1"/>
  <p:tag name="KSO_WM_TEMPLATE_CATEGORY" val="diagram"/>
  <p:tag name="KSO_WM_TEMPLATE_INDEX" val="20235410"/>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UNIT_PRESET_TEXT" val="单击此处添加项目的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360.15,&quot;left&quot;:49.98516356905046,&quot;top&quot;:132.65000000000003,&quot;width&quot;:431.279797060870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 name="KSO_WM_DIAGRAM_USE_COLOR_VALUE" val="{&quot;color_scheme&quot;:1,&quot;theme_color_indexes&quot;:[6,7,6,7,6,7]}"/>
</p:tagLst>
</file>

<file path=ppt/tags/tag1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TEMPLATE_CATEGORY" val="diagram"/>
  <p:tag name="KSO_WM_TEMPLATE_INDEX" val="20235410"/>
  <p:tag name="KSO_WM_UNIT_LAYERLEVEL" val="1_1_1"/>
  <p:tag name="KSO_WM_TAG_VERSION" val="3.0"/>
  <p:tag name="KSO_WM_DIAGRAM_MAX_ITEMCNT" val="5"/>
  <p:tag name="KSO_WM_DIAGRAM_MIN_ITEMCNT" val="2"/>
  <p:tag name="KSO_WM_DIAGRAM_VIRTUALLY_FRAME" val="{&quot;height&quot;:360.15,&quot;left&quot;:49.98516356905046,&quot;top&quot;:132.65000000000003,&quot;width&quot;:431.2797970608708}"/>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5410_2*l_h_i*1_3_1"/>
  <p:tag name="KSO_WM_UNIT_INDEX" val="1_3_1"/>
  <p:tag name="KSO_WM_UNIT_USESOURCEFORMAT_APPLY" val="1"/>
  <p:tag name="KSO_WM_BEAUTIFY_FLAG" val="#wm#"/>
  <p:tag name="KSO_WM_DIAGRAM_GROUP_CODE" val="l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DIAGRAM_USE_COLOR_VALUE" val="{&quot;color_scheme&quot;:1,&quot;theme_color_indexes&quot;:[6,7,6,7,6,7]}"/>
</p:tagLst>
</file>

<file path=ppt/tags/tag1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410_2*l_h_x*1_1_1"/>
  <p:tag name="KSO_WM_TEMPLATE_CATEGORY" val="diagram"/>
  <p:tag name="KSO_WM_TEMPLATE_INDEX" val="20235410"/>
  <p:tag name="KSO_WM_UNIT_LAYERLEVEL" val="1_1_1"/>
  <p:tag name="KSO_WM_TAG_VERSION" val="3.0"/>
  <p:tag name="KSO_WM_BEAUTIFY_FLAG" val="#wm#"/>
  <p:tag name="KSO_WM_UNIT_VALUE" val="75*75"/>
  <p:tag name="KSO_WM_DIAGRAM_GROUP_CODE" val="l1-1"/>
  <p:tag name="KSO_WM_UNIT_TYPE" val="l_h_x"/>
  <p:tag name="KSO_WM_UNIT_INDEX" val="1_1_1"/>
  <p:tag name="KSO_WM_DIAGRAM_VERSION" val="3"/>
  <p:tag name="KSO_WM_DIAGRAM_COLOR_TRICK" val="1"/>
  <p:tag name="KSO_WM_DIAGRAM_COLOR_TEXT_CAN_REMOVE" val="n"/>
  <p:tag name="KSO_WM_DIAGRAM_MAX_ITEMCNT" val="5"/>
  <p:tag name="KSO_WM_DIAGRAM_MIN_ITEMCNT" val="2"/>
  <p:tag name="KSO_WM_DIAGRAM_VIRTUALLY_FRAME" val="{&quot;height&quot;:360.15,&quot;left&quot;:49.98516356905046,&quot;top&quot;:132.65000000000003,&quot;width&quot;:431.2797970608708}"/>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 name="KSO_WM_DIAGRAM_USE_COLOR_VALUE" val="{&quot;color_scheme&quot;:1,&quot;theme_color_indexes&quot;:[6,7,6,7,6,7]}"/>
</p:tagLst>
</file>

<file path=ppt/tags/tag1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410_2*l_h_x*1_3_1"/>
  <p:tag name="KSO_WM_TEMPLATE_CATEGORY" val="diagram"/>
  <p:tag name="KSO_WM_TEMPLATE_INDEX" val="20235410"/>
  <p:tag name="KSO_WM_UNIT_LAYERLEVEL" val="1_1_1"/>
  <p:tag name="KSO_WM_TAG_VERSION" val="3.0"/>
  <p:tag name="KSO_WM_BEAUTIFY_FLAG" val="#wm#"/>
  <p:tag name="KSO_WM_UNIT_VALUE" val="75*75"/>
  <p:tag name="KSO_WM_DIAGRAM_GROUP_CODE" val="l1-1"/>
  <p:tag name="KSO_WM_UNIT_TYPE" val="l_h_x"/>
  <p:tag name="KSO_WM_UNIT_INDEX" val="1_3_1"/>
  <p:tag name="KSO_WM_DIAGRAM_VERSION" val="3"/>
  <p:tag name="KSO_WM_DIAGRAM_COLOR_TRICK" val="1"/>
  <p:tag name="KSO_WM_DIAGRAM_COLOR_TEXT_CAN_REMOVE" val="n"/>
  <p:tag name="KSO_WM_DIAGRAM_MAX_ITEMCNT" val="5"/>
  <p:tag name="KSO_WM_DIAGRAM_MIN_ITEMCNT" val="2"/>
  <p:tag name="KSO_WM_DIAGRAM_VIRTUALLY_FRAME" val="{&quot;height&quot;:360.15,&quot;left&quot;:49.98516356905046,&quot;top&quot;:132.65000000000003,&quot;width&quot;:431.2797970608708}"/>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 name="KSO_WM_DIAGRAM_USE_COLOR_VALUE" val="{&quot;color_scheme&quot;:1,&quot;theme_color_indexes&quot;:[6,7,6,7,6,7]}"/>
</p:tagLst>
</file>

<file path=ppt/tags/tag1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410_2*l_h_x*1_2_1"/>
  <p:tag name="KSO_WM_TEMPLATE_CATEGORY" val="diagram"/>
  <p:tag name="KSO_WM_TEMPLATE_INDEX" val="20235410"/>
  <p:tag name="KSO_WM_UNIT_LAYERLEVEL" val="1_1_1"/>
  <p:tag name="KSO_WM_TAG_VERSION" val="3.0"/>
  <p:tag name="KSO_WM_BEAUTIFY_FLAG" val="#wm#"/>
  <p:tag name="KSO_WM_UNIT_VALUE" val="75*75"/>
  <p:tag name="KSO_WM_DIAGRAM_GROUP_CODE" val="l1-1"/>
  <p:tag name="KSO_WM_UNIT_TYPE" val="l_h_x"/>
  <p:tag name="KSO_WM_UNIT_INDEX" val="1_2_1"/>
  <p:tag name="KSO_WM_DIAGRAM_VERSION" val="3"/>
  <p:tag name="KSO_WM_DIAGRAM_COLOR_TRICK" val="1"/>
  <p:tag name="KSO_WM_DIAGRAM_COLOR_TEXT_CAN_REMOVE" val="n"/>
  <p:tag name="KSO_WM_DIAGRAM_MAX_ITEMCNT" val="5"/>
  <p:tag name="KSO_WM_DIAGRAM_MIN_ITEMCNT" val="2"/>
  <p:tag name="KSO_WM_DIAGRAM_VIRTUALLY_FRAME" val="{&quot;height&quot;:360.15,&quot;left&quot;:49.98516356905046,&quot;top&quot;:132.65000000000003,&quot;width&quot;:431.2797970608708}"/>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 name="KSO_WM_DIAGRAM_USE_COLOR_VALUE" val="{&quot;color_scheme&quot;:1,&quot;theme_color_indexes&quot;:[6,7,6,7,6,7]}"/>
</p:tagLst>
</file>

<file path=ppt/tags/tag14.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50.20047395313406,&quot;left&quot;:75.35,&quot;top&quot;:136.44653392088176,&quot;width&quot;:806.1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f"/>
  <p:tag name="KSO_WM_UNIT_INDEX" val="1_3_1"/>
  <p:tag name="KSO_WM_UNIT_ID" val="diagram20233329_3*l_h_f*1_3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UNIT_TEXT_LAYER_COUNT" val="1"/>
  <p:tag name="KSO_WM_BEAUTIFY_FLAG" val="#wm#"/>
  <p:tag name="KSO_WM_UNIT_PRESET_TEXT" val="单击此处添加文本具体内容，简明扼要地阐述您的内容观点。根据需要可酌情增减文字，以便观者准确地理解您传达的思想。"/>
  <p:tag name="KSO_WM_UNIT_TEXT_FILL_FORE_SCHEMECOLOR_INDEX" val="1"/>
  <p:tag name="KSO_WM_UNIT_TEXT_FILL_TYPE" val="1"/>
  <p:tag name="KSO_WM_UNIT_USESOURCEFORMAT_APPLY" val="1"/>
</p:tagLst>
</file>

<file path=ppt/tags/tag140.xml><?xml version="1.0" encoding="utf-8"?>
<p:tagLst xmlns:p="http://schemas.openxmlformats.org/presentationml/2006/main">
  <p:tag name="KSO_WM_SLIDE_ID" val="custom20233597_1"/>
  <p:tag name="KSO_WM_TEMPLATE_SUBCATEGORY" val="0"/>
  <p:tag name="KSO_WM_TEMPLATE_MASTER_TYPE" val="0"/>
  <p:tag name="KSO_WM_TEMPLATE_COLOR_TYPE" val="0"/>
  <p:tag name="KSO_WM_SLIDE_ITEM_CNT" val="2"/>
  <p:tag name="KSO_WM_SLIDE_INDEX" val="1"/>
  <p:tag name="KSO_WM_TAG_VERSION" val="3.0"/>
  <p:tag name="KSO_WM_BEAUTIFY_FLAG" val="#wm#"/>
  <p:tag name="KSO_WM_TEMPLATE_CATEGORY" val="custom"/>
  <p:tag name="KSO_WM_TEMPLATE_INDEX" val="20233597"/>
  <p:tag name="KSO_WM_SLIDE_TYPE" val="text"/>
  <p:tag name="KSO_WM_SLIDE_SUBTYPE" val="picTxt"/>
  <p:tag name="KSO_WM_SLIDE_SIZE" val="408.15*360.15"/>
  <p:tag name="KSO_WM_SLIDE_POSITION" val="50.475*132.65"/>
  <p:tag name="KSO_WM_SLIDE_LAYOUT" val="a_d_l"/>
  <p:tag name="KSO_WM_SLIDE_LAYOUT_CNT" val="1_1_1"/>
  <p:tag name="KSO_WM_SPECIAL_SOURCE" val="bdnull"/>
  <p:tag name="KSO_WM_DIAGRAM_GROUP_CODE" val="l1-1"/>
  <p:tag name="KSO_WM_SLIDE_DIAGTYPE" val="l"/>
  <p:tag name="KSO_WM_SLIDE_SOURCE" val="WPPAIGenerateSlide"/>
</p:tagLst>
</file>

<file path=ppt/tags/tag1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2454_4*a*1"/>
  <p:tag name="KSO_WM_TEMPLATE_CATEGORY" val="diagram"/>
  <p:tag name="KSO_WM_TEMPLATE_INDEX" val="20232454"/>
  <p:tag name="KSO_WM_UNIT_LAYERLEVEL" val="1"/>
  <p:tag name="KSO_WM_TAG_VERSION" val="3.0"/>
  <p:tag name="KSO_WM_BEAUTIFY_FLAG" val="#wm#"/>
  <p:tag name="KSO_WM_UNIT_ISCONTENTSTITLE" val="0"/>
  <p:tag name="KSO_WM_UNIT_ISNUMDGMTITLE" val="0"/>
  <p:tag name="KSO_WM_UNIT_NOCLEAR" val="0"/>
  <p:tag name="KSO_WM_UNIT_VALUE" val="25"/>
  <p:tag name="KSO_WM_DIAGRAM_GROUP_CODE" val="l1-1"/>
  <p:tag name="KSO_WM_UNIT_TYPE" val="a"/>
  <p:tag name="KSO_WM_UNIT_INDEX" val="1"/>
  <p:tag name="KSO_WM_UNIT_PRESET_TEXT" val="单击此处添加标题"/>
  <p:tag name="KSO_WM_UNIT_TEXT_TYPE" val="1"/>
  <p:tag name="KSO_WM_UNIT_TEXT_FILL_FORE_SCHEMECOLOR_INDEX" val="13"/>
  <p:tag name="KSO_WM_UNIT_TEXT_FILL_TYPE" val="1"/>
  <p:tag name="KSO_WM_UNIT_USESOURCEFORMAT_APPLY" val="1"/>
</p:tagLst>
</file>

<file path=ppt/tags/tag1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2454_2*l_i*1_1"/>
  <p:tag name="KSO_WM_TEMPLATE_CATEGORY" val="diagram"/>
  <p:tag name="KSO_WM_TEMPLATE_INDEX" val="20232454"/>
  <p:tag name="KSO_WM_UNIT_LAYERLEVEL" val="1_1"/>
  <p:tag name="KSO_WM_TAG_VERSION" val="3.0"/>
  <p:tag name="KSO_WM_BEAUTIFY_FLAG" val="#wm#"/>
  <p:tag name="KSO_WM_DIAGRAM_GROUP_CODE" val="l1-1"/>
  <p:tag name="KSO_WM_UNIT_TYPE" val="l_i"/>
  <p:tag name="KSO_WM_UNIT_INDEX" val="1_1"/>
  <p:tag name="KSO_WM_DIAGRAM_VERSION" val="3"/>
  <p:tag name="KSO_WM_DIAGRAM_COLOR_TRICK" val="1"/>
  <p:tag name="KSO_WM_DIAGRAM_COLOR_TEXT_CAN_REMOVE" val="n"/>
  <p:tag name="KSO_WM_DIAGRAM_MAX_ITEMCNT" val="5"/>
  <p:tag name="KSO_WM_DIAGRAM_MIN_ITEMCNT" val="2"/>
  <p:tag name="KSO_WM_DIAGRAM_VIRTUALLY_FRAME" val="{&quot;height&quot;:375.6351933623008,&quot;left&quot;:54.86952755905511,&quot;top&quot;:123.30086962982526,&quot;width&quot;:850.8805511811028}"/>
  <p:tag name="KSO_WM_DIAGRAM_COLOR_MATCH_VALUE" val="{&quot;shape&quot;:{&quot;fill&quot;:{&quot;solid&quot;:{&quot;brightness&quot;:0,&quot;colorType&quot;:1,&quot;foreColorIndex&quot;:5,&quot;transparency&quot;:0.33000001311302185},&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2"/>
  <p:tag name="KSO_WM_UNIT_TEXT_FILL_TYPE" val="1"/>
  <p:tag name="KSO_WM_UNIT_USESOURCEFORMAT_APPLY" val="1"/>
</p:tagLst>
</file>

<file path=ppt/tags/tag1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2454_2*l_i*1_2"/>
  <p:tag name="KSO_WM_TEMPLATE_CATEGORY" val="diagram"/>
  <p:tag name="KSO_WM_TEMPLATE_INDEX" val="20232454"/>
  <p:tag name="KSO_WM_UNIT_LAYERLEVEL" val="1_1"/>
  <p:tag name="KSO_WM_TAG_VERSION" val="3.0"/>
  <p:tag name="KSO_WM_BEAUTIFY_FLAG" val="#wm#"/>
  <p:tag name="KSO_WM_DIAGRAM_GROUP_CODE" val="l1-1"/>
  <p:tag name="KSO_WM_UNIT_TYPE" val="l_i"/>
  <p:tag name="KSO_WM_UNIT_INDEX" val="1_2"/>
  <p:tag name="KSO_WM_DIAGRAM_VERSION" val="3"/>
  <p:tag name="KSO_WM_DIAGRAM_COLOR_TRICK" val="1"/>
  <p:tag name="KSO_WM_DIAGRAM_COLOR_TEXT_CAN_REMOVE" val="n"/>
  <p:tag name="KSO_WM_DIAGRAM_MAX_ITEMCNT" val="5"/>
  <p:tag name="KSO_WM_DIAGRAM_MIN_ITEMCNT" val="2"/>
  <p:tag name="KSO_WM_DIAGRAM_VIRTUALLY_FRAME" val="{&quot;height&quot;:375.6351933623008,&quot;left&quot;:54.86952755905511,&quot;top&quot;:123.30086962982526,&quot;width&quot;:850.8805511811028}"/>
  <p:tag name="KSO_WM_DIAGRAM_COLOR_MATCH_VALUE" val="{&quot;shape&quot;:{&quot;fill&quot;:{&quot;gradient&quot;:[{&quot;brightness&quot;:0,&quot;colorType&quot;:1,&quot;foreColorIndex&quot;:5,&quot;pos&quot;:0,&quot;transparency&quot;:0.25},{&quot;brightness&quot;:0,&quot;colorType&quot;:1,&quot;foreColorIndex&quot;:5,&quot;pos&quot;:0.6800000071525574,&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TEXT_FILL_FORE_SCHEMECOLOR_INDEX" val="2"/>
  <p:tag name="KSO_WM_UNIT_TEXT_FILL_TYPE" val="1"/>
  <p:tag name="KSO_WM_UNIT_USESOURCEFORMAT_APPLY" val="1"/>
</p:tagLst>
</file>

<file path=ppt/tags/tag1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2454_2*l_i*1_3"/>
  <p:tag name="KSO_WM_TEMPLATE_CATEGORY" val="diagram"/>
  <p:tag name="KSO_WM_TEMPLATE_INDEX" val="20232454"/>
  <p:tag name="KSO_WM_UNIT_LAYERLEVEL" val="1_1"/>
  <p:tag name="KSO_WM_TAG_VERSION" val="3.0"/>
  <p:tag name="KSO_WM_BEAUTIFY_FLAG" val="#wm#"/>
  <p:tag name="KSO_WM_DIAGRAM_GROUP_CODE" val="l1-1"/>
  <p:tag name="KSO_WM_UNIT_TYPE" val="l_i"/>
  <p:tag name="KSO_WM_UNIT_INDEX" val="1_3"/>
  <p:tag name="KSO_WM_DIAGRAM_VERSION" val="3"/>
  <p:tag name="KSO_WM_DIAGRAM_COLOR_TRICK" val="1"/>
  <p:tag name="KSO_WM_DIAGRAM_COLOR_TEXT_CAN_REMOVE" val="n"/>
  <p:tag name="KSO_WM_DIAGRAM_MAX_ITEMCNT" val="5"/>
  <p:tag name="KSO_WM_DIAGRAM_MIN_ITEMCNT" val="2"/>
  <p:tag name="KSO_WM_DIAGRAM_VIRTUALLY_FRAME" val="{&quot;height&quot;:375.6351933623008,&quot;left&quot;:54.86952755905511,&quot;top&quot;:123.30086962982526,&quot;width&quot;:850.8805511811028}"/>
  <p:tag name="KSO_WM_DIAGRAM_COLOR_MATCH_VALUE" val="{&quot;shape&quot;:{&quot;fill&quot;:{&quot;solid&quot;:{&quot;brightness&quot;:0,&quot;colorType&quot;:1,&quot;foreColorIndex&quot;:5,&quot;transparency&quot;:0.8700000047683716},&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2"/>
  <p:tag name="KSO_WM_UNIT_TEXT_FILL_TYPE" val="1"/>
  <p:tag name="KSO_WM_UNIT_USESOURCEFORMAT_APPLY" val="1"/>
</p:tagLst>
</file>

<file path=ppt/tags/tag1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2454_2*l_h_i*1_1_2"/>
  <p:tag name="KSO_WM_TEMPLATE_CATEGORY" val="diagram"/>
  <p:tag name="KSO_WM_TEMPLATE_INDEX" val="20232454"/>
  <p:tag name="KSO_WM_UNIT_LAYERLEVEL" val="1_1_1"/>
  <p:tag name="KSO_WM_TAG_VERSION" val="3.0"/>
  <p:tag name="KSO_WM_BEAUTIFY_FLAG" val="#wm#"/>
  <p:tag name="KSO_WM_DIAGRAM_GROUP_CODE" val="l1-1"/>
  <p:tag name="KSO_WM_UNIT_TYPE" val="l_h_i"/>
  <p:tag name="KSO_WM_UNIT_INDEX" val="1_1_2"/>
  <p:tag name="KSO_WM_DIAGRAM_VERSION" val="3"/>
  <p:tag name="KSO_WM_DIAGRAM_COLOR_TRICK" val="1"/>
  <p:tag name="KSO_WM_DIAGRAM_COLOR_TEXT_CAN_REMOVE" val="n"/>
  <p:tag name="KSO_WM_DIAGRAM_MAX_ITEMCNT" val="5"/>
  <p:tag name="KSO_WM_DIAGRAM_MIN_ITEMCNT" val="2"/>
  <p:tag name="KSO_WM_DIAGRAM_VIRTUALLY_FRAME" val="{&quot;height&quot;:375.6351933623008,&quot;left&quot;:54.86952755905511,&quot;top&quot;:123.30086962982526,&quot;width&quot;:850.8805511811028}"/>
  <p:tag name="KSO_WM_DIAGRAM_COLOR_MATCH_VALUE" val="{&quot;shape&quot;:{&quot;fill&quot;:{&quot;type&quot;:0},&quot;glow&quot;:{&quot;colorType&quot;:0},&quot;line&quot;:{&quot;solidLine&quot;:{&quot;brightness&quot;:0,&quot;colorType&quot;:1,&quot;foreColorIndex&quot;:2,&quot;transparency&quot;:0.5},&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2"/>
  <p:tag name="KSO_WM_UNIT_LINE_FILL_TYPE" val="2"/>
  <p:tag name="KSO_WM_UNIT_TEXT_FILL_FORE_SCHEMECOLOR_INDEX" val="2"/>
  <p:tag name="KSO_WM_UNIT_TEXT_FILL_TYPE" val="1"/>
  <p:tag name="KSO_WM_UNIT_USESOURCEFORMAT_APPLY" val="1"/>
</p:tagLst>
</file>

<file path=ppt/tags/tag1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1_1"/>
  <p:tag name="KSO_WM_UNIT_ID" val="diagram20232454_2*l_h_i*1_1_1"/>
  <p:tag name="KSO_WM_TEMPLATE_CATEGORY" val="diagram"/>
  <p:tag name="KSO_WM_TEMPLATE_INDEX" val="20232454"/>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5"/>
  <p:tag name="KSO_WM_DIAGRAM_MIN_ITEMCNT" val="2"/>
  <p:tag name="KSO_WM_DIAGRAM_VIRTUALLY_FRAME" val="{&quot;height&quot;:375.6351933623008,&quot;left&quot;:54.86952755905511,&quot;top&quot;:123.30086962982526,&quot;width&quot;:850.880551181102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USESOURCEFORMAT_APPLY" val="1"/>
</p:tagLst>
</file>

<file path=ppt/tags/tag147.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2454_2*l_h_f*1_1_1"/>
  <p:tag name="KSO_WM_TEMPLATE_CATEGORY" val="diagram"/>
  <p:tag name="KSO_WM_TEMPLATE_INDEX" val="20232454"/>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5"/>
  <p:tag name="KSO_WM_DIAGRAM_MIN_ITEMCNT" val="2"/>
  <p:tag name="KSO_WM_DIAGRAM_VIRTUALLY_FRAME" val="{&quot;height&quot;:375.6351933623008,&quot;left&quot;:54.86952755905511,&quot;top&quot;:123.30086962982526,&quot;width&quot;:850.880551181102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项正文，文字是思想的提炼，请尽量言简意赅的阐述观点，单击此处输入项正文"/>
  <p:tag name="KSO_WM_UNIT_TEXT_FILL_FORE_SCHEMECOLOR_INDEX" val="1"/>
  <p:tag name="KSO_WM_UNIT_TEXT_FILL_TYPE" val="1"/>
  <p:tag name="KSO_WM_UNIT_TEXT_TYPE" val="1"/>
  <p:tag name="KSO_WM_UNIT_USESOURCEFORMAT_APPLY" val="1"/>
</p:tagLst>
</file>

<file path=ppt/tags/tag1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2454_2*l_h_i*1_2_2"/>
  <p:tag name="KSO_WM_TEMPLATE_CATEGORY" val="diagram"/>
  <p:tag name="KSO_WM_TEMPLATE_INDEX" val="20232454"/>
  <p:tag name="KSO_WM_UNIT_LAYERLEVEL" val="1_1_1"/>
  <p:tag name="KSO_WM_TAG_VERSION" val="3.0"/>
  <p:tag name="KSO_WM_BEAUTIFY_FLAG" val="#wm#"/>
  <p:tag name="KSO_WM_DIAGRAM_GROUP_CODE" val="l1-1"/>
  <p:tag name="KSO_WM_UNIT_TYPE" val="l_h_i"/>
  <p:tag name="KSO_WM_UNIT_INDEX" val="1_2_2"/>
  <p:tag name="KSO_WM_DIAGRAM_VERSION" val="3"/>
  <p:tag name="KSO_WM_DIAGRAM_COLOR_TRICK" val="1"/>
  <p:tag name="KSO_WM_DIAGRAM_COLOR_TEXT_CAN_REMOVE" val="n"/>
  <p:tag name="KSO_WM_DIAGRAM_MAX_ITEMCNT" val="5"/>
  <p:tag name="KSO_WM_DIAGRAM_MIN_ITEMCNT" val="2"/>
  <p:tag name="KSO_WM_DIAGRAM_VIRTUALLY_FRAME" val="{&quot;height&quot;:375.6351933623008,&quot;left&quot;:54.86952755905511,&quot;top&quot;:123.30086962982526,&quot;width&quot;:850.8805511811028}"/>
  <p:tag name="KSO_WM_DIAGRAM_COLOR_MATCH_VALUE" val="{&quot;shape&quot;:{&quot;fill&quot;:{&quot;type&quot;:0},&quot;glow&quot;:{&quot;colorType&quot;:0},&quot;line&quot;:{&quot;solidLine&quot;:{&quot;brightness&quot;:0,&quot;colorType&quot;:1,&quot;foreColorIndex&quot;:2,&quot;transparency&quot;:0.5},&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2"/>
  <p:tag name="KSO_WM_UNIT_LINE_FILL_TYPE" val="2"/>
  <p:tag name="KSO_WM_UNIT_TEXT_FILL_FORE_SCHEMECOLOR_INDEX" val="2"/>
  <p:tag name="KSO_WM_UNIT_TEXT_FILL_TYPE" val="1"/>
  <p:tag name="KSO_WM_UNIT_USESOURCEFORMAT_APPLY" val="1"/>
</p:tagLst>
</file>

<file path=ppt/tags/tag1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2_1"/>
  <p:tag name="KSO_WM_UNIT_ID" val="diagram20232454_2*l_h_i*1_2_1"/>
  <p:tag name="KSO_WM_TEMPLATE_CATEGORY" val="diagram"/>
  <p:tag name="KSO_WM_TEMPLATE_INDEX" val="20232454"/>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5"/>
  <p:tag name="KSO_WM_DIAGRAM_MIN_ITEMCNT" val="2"/>
  <p:tag name="KSO_WM_DIAGRAM_VIRTUALLY_FRAME" val="{&quot;height&quot;:375.6351933623008,&quot;left&quot;:54.86952755905511,&quot;top&quot;:123.30086962982526,&quot;width&quot;:850.880551181102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USESOURCEFORMAT_APPLY" val="1"/>
</p:tagLst>
</file>

<file path=ppt/tags/tag15.xml><?xml version="1.0" encoding="utf-8"?>
<p:tagLst xmlns:p="http://schemas.openxmlformats.org/presentationml/2006/main">
  <p:tag name="KSO_WM_DIAGRAM_VIRTUALLY_FRAME" val="{&quot;height&quot;:350.20047395313406,&quot;left&quot;:75.35,&quot;top&quot;:136.44653392088176,&quot;width&quot;:806.15}"/>
  <p:tag name="KSO_WM_DIAGRAM_VERSION" val="3"/>
  <p:tag name="KSO_WM_DIAGRAM_COLOR_TRICK" val="1"/>
  <p:tag name="KSO_WM_DIAGRAM_COLOR_TEXT_CAN_REMOVE" val="n"/>
  <p:tag name="KSO_WM_UNIT_VALUE" val="738*475"/>
  <p:tag name="KSO_WM_UNIT_HIGHLIGHT" val="0"/>
  <p:tag name="KSO_WM_UNIT_COMPATIBLE" val="0"/>
  <p:tag name="KSO_WM_UNIT_DIAGRAM_ISNUMVISUAL" val="0"/>
  <p:tag name="KSO_WM_UNIT_DIAGRAM_ISREFERUNIT" val="0"/>
  <p:tag name="KSO_WM_DIAGRAM_GROUP_CODE" val="l1-1"/>
  <p:tag name="KSO_WM_UNIT_TYPE" val="l_h_d"/>
  <p:tag name="KSO_WM_UNIT_INDEX" val="1_4_1"/>
  <p:tag name="KSO_WM_UNIT_ID" val="diagram20233329_3*l_h_d*1_4_1"/>
  <p:tag name="KSO_WM_TEMPLATE_CATEGORY" val="diagram"/>
  <p:tag name="KSO_WM_TEMPLATE_INDEX" val="20233329"/>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8"/>
  <p:tag name="MH_PIC_SOURCE_TYPE" val="generate_slide_ai*{&quot;ai_type&quot;:&quot;generate_single_page&quot;,&quot;id&quot;:&quot;http://wps-cdn-docer.ks3-cn-beijing-internal.ksyuncs.com/wps_cdn_docer/storage/20240411/8fa4c7171405a2bb584927bbb582445e.jpg@base@tag=imgScale&amp;m=1&amp;w=475&amp;h=738&amp;q=95&quot;}*gallery__ai_v2.1.3_ONLINE*1024d39c-008a-4aaa-a2bd-0666049cb6d5-slide-0"/>
  <p:tag name="KSO_WM_UNIT_LINE_FILL_TYPE" val="2"/>
  <p:tag name="KSO_WM_UNIT_USESOURCEFORMAT_APPLY" val="1"/>
</p:tagLst>
</file>

<file path=ppt/tags/tag150.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2454_2*l_h_f*1_2_1"/>
  <p:tag name="KSO_WM_TEMPLATE_CATEGORY" val="diagram"/>
  <p:tag name="KSO_WM_TEMPLATE_INDEX" val="20232454"/>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5"/>
  <p:tag name="KSO_WM_DIAGRAM_MIN_ITEMCNT" val="2"/>
  <p:tag name="KSO_WM_DIAGRAM_VIRTUALLY_FRAME" val="{&quot;height&quot;:375.6351933623008,&quot;left&quot;:54.86952755905511,&quot;top&quot;:123.30086962982526,&quot;width&quot;:850.880551181102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项正文，文字是思想的提炼，请尽量言简意赅的阐述观点，单击此处输入项正文"/>
  <p:tag name="KSO_WM_UNIT_TEXT_FILL_FORE_SCHEMECOLOR_INDEX" val="1"/>
  <p:tag name="KSO_WM_UNIT_TEXT_FILL_TYPE" val="1"/>
  <p:tag name="KSO_WM_UNIT_TEXT_TYPE" val="1"/>
  <p:tag name="KSO_WM_UNIT_USESOURCEFORMAT_APPLY" val="1"/>
</p:tagLst>
</file>

<file path=ppt/tags/tag1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2454_2*l_h_i*1_3_2"/>
  <p:tag name="KSO_WM_TEMPLATE_CATEGORY" val="diagram"/>
  <p:tag name="KSO_WM_TEMPLATE_INDEX" val="20232454"/>
  <p:tag name="KSO_WM_UNIT_LAYERLEVEL" val="1_1_1"/>
  <p:tag name="KSO_WM_TAG_VERSION" val="3.0"/>
  <p:tag name="KSO_WM_BEAUTIFY_FLAG" val="#wm#"/>
  <p:tag name="KSO_WM_DIAGRAM_GROUP_CODE" val="l1-1"/>
  <p:tag name="KSO_WM_UNIT_TYPE" val="l_h_i"/>
  <p:tag name="KSO_WM_UNIT_INDEX" val="1_3_2"/>
  <p:tag name="KSO_WM_DIAGRAM_VERSION" val="3"/>
  <p:tag name="KSO_WM_DIAGRAM_COLOR_TRICK" val="1"/>
  <p:tag name="KSO_WM_DIAGRAM_COLOR_TEXT_CAN_REMOVE" val="n"/>
  <p:tag name="KSO_WM_DIAGRAM_MAX_ITEMCNT" val="5"/>
  <p:tag name="KSO_WM_DIAGRAM_MIN_ITEMCNT" val="2"/>
  <p:tag name="KSO_WM_DIAGRAM_VIRTUALLY_FRAME" val="{&quot;height&quot;:375.6351933623008,&quot;left&quot;:54.86952755905511,&quot;top&quot;:123.30086962982526,&quot;width&quot;:850.8805511811028}"/>
  <p:tag name="KSO_WM_DIAGRAM_COLOR_MATCH_VALUE" val="{&quot;shape&quot;:{&quot;fill&quot;:{&quot;type&quot;:0},&quot;glow&quot;:{&quot;colorType&quot;:0},&quot;line&quot;:{&quot;solidLine&quot;:{&quot;brightness&quot;:0,&quot;colorType&quot;:1,&quot;foreColorIndex&quot;:2,&quot;transparency&quot;:0.5},&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2"/>
  <p:tag name="KSO_WM_UNIT_LINE_FILL_TYPE" val="2"/>
  <p:tag name="KSO_WM_UNIT_TEXT_FILL_FORE_SCHEMECOLOR_INDEX" val="2"/>
  <p:tag name="KSO_WM_UNIT_TEXT_FILL_TYPE" val="1"/>
  <p:tag name="KSO_WM_UNIT_USESOURCEFORMAT_APPLY" val="1"/>
</p:tagLst>
</file>

<file path=ppt/tags/tag1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3_1"/>
  <p:tag name="KSO_WM_UNIT_ID" val="diagram20232454_2*l_h_i*1_3_1"/>
  <p:tag name="KSO_WM_TEMPLATE_CATEGORY" val="diagram"/>
  <p:tag name="KSO_WM_TEMPLATE_INDEX" val="20232454"/>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5"/>
  <p:tag name="KSO_WM_DIAGRAM_MIN_ITEMCNT" val="2"/>
  <p:tag name="KSO_WM_DIAGRAM_VIRTUALLY_FRAME" val="{&quot;height&quot;:375.6351933623008,&quot;left&quot;:54.86952755905511,&quot;top&quot;:123.30086962982526,&quot;width&quot;:850.880551181102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USESOURCEFORMAT_APPLY" val="1"/>
</p:tagLst>
</file>

<file path=ppt/tags/tag153.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2454_2*l_h_f*1_3_1"/>
  <p:tag name="KSO_WM_TEMPLATE_CATEGORY" val="diagram"/>
  <p:tag name="KSO_WM_TEMPLATE_INDEX" val="20232454"/>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5"/>
  <p:tag name="KSO_WM_DIAGRAM_MIN_ITEMCNT" val="2"/>
  <p:tag name="KSO_WM_DIAGRAM_VIRTUALLY_FRAME" val="{&quot;height&quot;:375.6351933623008,&quot;left&quot;:54.86952755905511,&quot;top&quot;:123.30086962982526,&quot;width&quot;:850.880551181102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项正文，文字是思想的提炼，请尽量言简意赅的阐述观点，单击此处输入项正文"/>
  <p:tag name="KSO_WM_UNIT_TEXT_FILL_FORE_SCHEMECOLOR_INDEX" val="1"/>
  <p:tag name="KSO_WM_UNIT_TEXT_FILL_TYPE" val="1"/>
  <p:tag name="KSO_WM_UNIT_TEXT_TYPE" val="1"/>
  <p:tag name="KSO_WM_UNIT_USESOURCEFORMAT_APPLY" val="1"/>
</p:tagLst>
</file>

<file path=ppt/tags/tag154.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2454_2*l_h_a*1_1_1"/>
  <p:tag name="KSO_WM_TEMPLATE_CATEGORY" val="diagram"/>
  <p:tag name="KSO_WM_TEMPLATE_INDEX" val="20232454"/>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5"/>
  <p:tag name="KSO_WM_DIAGRAM_MIN_ITEMCNT" val="2"/>
  <p:tag name="KSO_WM_DIAGRAM_VIRTUALLY_FRAME" val="{&quot;height&quot;:375.6351933623008,&quot;left&quot;:54.86952755905511,&quot;top&quot;:123.30086962982526,&quot;width&quot;:850.880551181102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项标题"/>
  <p:tag name="KSO_WM_UNIT_TEXT_FILL_FORE_SCHEMECOLOR_INDEX" val="1"/>
  <p:tag name="KSO_WM_UNIT_TEXT_FILL_TYPE" val="1"/>
  <p:tag name="KSO_WM_UNIT_TEXT_TYPE" val="1"/>
  <p:tag name="KSO_WM_UNIT_USESOURCEFORMAT_APPLY" val="1"/>
</p:tagLst>
</file>

<file path=ppt/tags/tag155.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2454_2*l_h_a*1_2_1"/>
  <p:tag name="KSO_WM_TEMPLATE_CATEGORY" val="diagram"/>
  <p:tag name="KSO_WM_TEMPLATE_INDEX" val="20232454"/>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5"/>
  <p:tag name="KSO_WM_DIAGRAM_MIN_ITEMCNT" val="2"/>
  <p:tag name="KSO_WM_DIAGRAM_VIRTUALLY_FRAME" val="{&quot;height&quot;:375.6351933623008,&quot;left&quot;:54.86952755905511,&quot;top&quot;:123.30086962982526,&quot;width&quot;:850.880551181102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项标题"/>
  <p:tag name="KSO_WM_UNIT_TEXT_FILL_FORE_SCHEMECOLOR_INDEX" val="1"/>
  <p:tag name="KSO_WM_UNIT_TEXT_FILL_TYPE" val="1"/>
  <p:tag name="KSO_WM_UNIT_TEXT_TYPE" val="1"/>
  <p:tag name="KSO_WM_UNIT_USESOURCEFORMAT_APPLY" val="1"/>
</p:tagLst>
</file>

<file path=ppt/tags/tag156.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2454_2*l_h_a*1_3_1"/>
  <p:tag name="KSO_WM_TEMPLATE_CATEGORY" val="diagram"/>
  <p:tag name="KSO_WM_TEMPLATE_INDEX" val="20232454"/>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5"/>
  <p:tag name="KSO_WM_DIAGRAM_MIN_ITEMCNT" val="2"/>
  <p:tag name="KSO_WM_DIAGRAM_VIRTUALLY_FRAME" val="{&quot;height&quot;:375.6351933623008,&quot;left&quot;:54.86952755905511,&quot;top&quot;:123.30086962982526,&quot;width&quot;:850.880551181102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项标题"/>
  <p:tag name="KSO_WM_UNIT_TEXT_FILL_FORE_SCHEMECOLOR_INDEX" val="1"/>
  <p:tag name="KSO_WM_UNIT_TEXT_FILL_TYPE" val="1"/>
  <p:tag name="KSO_WM_UNIT_TEXT_TYPE" val="1"/>
  <p:tag name="KSO_WM_UNIT_USESOURCEFORMAT_APPLY" val="1"/>
</p:tagLst>
</file>

<file path=ppt/tags/tag15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2454_2*l_h_x*1_1_1"/>
  <p:tag name="KSO_WM_TEMPLATE_CATEGORY" val="diagram"/>
  <p:tag name="KSO_WM_TEMPLATE_INDEX" val="20232454"/>
  <p:tag name="KSO_WM_UNIT_LAYERLEVEL" val="1_1_1"/>
  <p:tag name="KSO_WM_TAG_VERSION" val="3.0"/>
  <p:tag name="KSO_WM_BEAUTIFY_FLAG" val="#wm#"/>
  <p:tag name="KSO_WM_DIAGRAM_VERSION" val="3"/>
  <p:tag name="KSO_WM_DIAGRAM_COLOR_TRICK" val="1"/>
  <p:tag name="KSO_WM_DIAGRAM_COLOR_TEXT_CAN_REMOVE" val="n"/>
  <p:tag name="KSO_WM_UNIT_VALUE" val="150*150"/>
  <p:tag name="KSO_WM_UNIT_TYPE" val="l_h_x"/>
  <p:tag name="KSO_WM_UNIT_INDEX" val="1_1_1"/>
  <p:tag name="KSO_WM_DIAGRAM_MAX_ITEMCNT" val="5"/>
  <p:tag name="KSO_WM_DIAGRAM_MIN_ITEMCNT" val="2"/>
  <p:tag name="KSO_WM_DIAGRAM_VIRTUALLY_FRAME" val="{&quot;height&quot;:375.6351933623008,&quot;left&quot;:54.86952755905511,&quot;top&quot;:123.30086962982526,&quot;width&quot;:850.8805511811028}"/>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Lst>
</file>

<file path=ppt/tags/tag15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2454_2*l_h_x*1_2_1"/>
  <p:tag name="KSO_WM_TEMPLATE_CATEGORY" val="diagram"/>
  <p:tag name="KSO_WM_TEMPLATE_INDEX" val="20232454"/>
  <p:tag name="KSO_WM_UNIT_LAYERLEVEL" val="1_1_1"/>
  <p:tag name="KSO_WM_TAG_VERSION" val="3.0"/>
  <p:tag name="KSO_WM_BEAUTIFY_FLAG" val="#wm#"/>
  <p:tag name="KSO_WM_DIAGRAM_VERSION" val="3"/>
  <p:tag name="KSO_WM_DIAGRAM_COLOR_TRICK" val="1"/>
  <p:tag name="KSO_WM_DIAGRAM_COLOR_TEXT_CAN_REMOVE" val="n"/>
  <p:tag name="KSO_WM_UNIT_VALUE" val="136*140"/>
  <p:tag name="KSO_WM_UNIT_TYPE" val="l_h_x"/>
  <p:tag name="KSO_WM_UNIT_INDEX" val="1_2_1"/>
  <p:tag name="KSO_WM_DIAGRAM_MAX_ITEMCNT" val="5"/>
  <p:tag name="KSO_WM_DIAGRAM_MIN_ITEMCNT" val="2"/>
  <p:tag name="KSO_WM_DIAGRAM_VIRTUALLY_FRAME" val="{&quot;height&quot;:375.6351933623008,&quot;left&quot;:54.86952755905511,&quot;top&quot;:123.30086962982526,&quot;width&quot;:850.8805511811028}"/>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Lst>
</file>

<file path=ppt/tags/tag15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2454_2*l_h_x*1_3_1"/>
  <p:tag name="KSO_WM_TEMPLATE_CATEGORY" val="diagram"/>
  <p:tag name="KSO_WM_TEMPLATE_INDEX" val="20232454"/>
  <p:tag name="KSO_WM_UNIT_LAYERLEVEL" val="1_1_1"/>
  <p:tag name="KSO_WM_TAG_VERSION" val="3.0"/>
  <p:tag name="KSO_WM_BEAUTIFY_FLAG" val="#wm#"/>
  <p:tag name="KSO_WM_DIAGRAM_VERSION" val="3"/>
  <p:tag name="KSO_WM_DIAGRAM_COLOR_TRICK" val="1"/>
  <p:tag name="KSO_WM_DIAGRAM_COLOR_TEXT_CAN_REMOVE" val="n"/>
  <p:tag name="KSO_WM_UNIT_VALUE" val="150*137"/>
  <p:tag name="KSO_WM_UNIT_TYPE" val="l_h_x"/>
  <p:tag name="KSO_WM_UNIT_INDEX" val="1_3_1"/>
  <p:tag name="KSO_WM_DIAGRAM_MAX_ITEMCNT" val="5"/>
  <p:tag name="KSO_WM_DIAGRAM_MIN_ITEMCNT" val="2"/>
  <p:tag name="KSO_WM_DIAGRAM_VIRTUALLY_FRAME" val="{&quot;height&quot;:375.6351933623008,&quot;left&quot;:54.86952755905511,&quot;top&quot;:123.30086962982526,&quot;width&quot;:850.8805511811028}"/>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Lst>
</file>

<file path=ppt/tags/tag16.xml><?xml version="1.0" encoding="utf-8"?>
<p:tagLst xmlns:p="http://schemas.openxmlformats.org/presentationml/2006/main">
  <p:tag name="KSO_WM_DIAGRAM_VIRTUALLY_FRAME" val="{&quot;height&quot;:350.20047395313406,&quot;left&quot;:75.35,&quot;top&quot;:136.44653392088176,&quot;width&quot;:806.15}"/>
  <p:tag name="KSO_WM_UNIT_HIGHLIGHT" val="0"/>
  <p:tag name="KSO_WM_UNIT_COMPATIBLE" val="0"/>
  <p:tag name="KSO_WM_UNIT_DIAGRAM_ISNUMVISUAL" val="0"/>
  <p:tag name="KSO_WM_UNIT_DIAGRAM_ISREFERUNIT" val="0"/>
  <p:tag name="KSO_WM_UNIT_SUBTYPE" val="d"/>
  <p:tag name="KSO_WM_UNIT_TYPE" val="l_h_i"/>
  <p:tag name="KSO_WM_UNIT_INDEX" val="1_4_1"/>
  <p:tag name="KSO_WM_UNIT_ID" val="diagram20233329_3*l_h_i*1_4_1"/>
  <p:tag name="KSO_WM_TEMPLATE_CATEGORY" val="diagram"/>
  <p:tag name="KSO_WM_TEMPLATE_INDEX" val="20233329"/>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UNIT_FILL_FORE_SCHEMECOLOR_INDEX" val="14"/>
  <p:tag name="KSO_WM_UNIT_FILL_FORE_SCHEMECOLOR_INDEX_BRIGHTNESS" val="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8"/>
  <p:tag name="KSO_WM_UNIT_TEXT_FILL_FORE_SCHEMECOLOR_INDEX" val="1"/>
  <p:tag name="KSO_WM_UNIT_TEXT_FILL_TYPE" val="1"/>
  <p:tag name="KSO_WM_UNIT_LINE_FILL_TYPE" val="2"/>
  <p:tag name="KSO_WM_UNIT_USESOURCEFORMAT_APPLY" val="1"/>
</p:tagLst>
</file>

<file path=ppt/tags/tag160.xml><?xml version="1.0" encoding="utf-8"?>
<p:tagLst xmlns:p="http://schemas.openxmlformats.org/presentationml/2006/main">
  <p:tag name="KSO_WM_SLIDE_ID" val="diagram20232454_4"/>
  <p:tag name="KSO_WM_TEMPLATE_SUBCATEGORY" val="0"/>
  <p:tag name="KSO_WM_TEMPLATE_MASTER_TYPE" val="0"/>
  <p:tag name="KSO_WM_TEMPLATE_COLOR_TYPE" val="0"/>
  <p:tag name="KSO_WM_SLIDE_ITEM_CNT" val="5"/>
  <p:tag name="KSO_WM_SLIDE_INDEX" val="4"/>
  <p:tag name="KSO_WM_TAG_VERSION" val="3.0"/>
  <p:tag name="KSO_WM_BEAUTIFY_FLAG" val="#wm#"/>
  <p:tag name="KSO_WM_TEMPLATE_CATEGORY" val="diagram"/>
  <p:tag name="KSO_WM_TEMPLATE_INDEX" val="20232454"/>
  <p:tag name="KSO_WM_SLIDE_TYPE" val="text"/>
  <p:tag name="KSO_WM_SLIDE_SUBTYPE" val="diag"/>
  <p:tag name="KSO_WM_SLIDE_SIZE" val="960.331*418.806"/>
  <p:tag name="KSO_WM_SLIDE_POSITION" val="-0.330472*121.501"/>
  <p:tag name="KSO_WM_SLIDE_LAYOUT" val="a_l"/>
  <p:tag name="KSO_WM_SLIDE_LAYOUT_CNT" val="1_1"/>
  <p:tag name="KSO_WM_SPECIAL_SOURCE" val="bdnull"/>
  <p:tag name="KSO_WM_DIAGRAM_GROUP_CODE" val="l1-1"/>
  <p:tag name="KSO_WM_SLIDE_DIAGTYPE" val="l"/>
  <p:tag name="KSO_WM_SLIDE_SOURCE" val="WPPAIGenerateSlide"/>
</p:tagLst>
</file>

<file path=ppt/tags/tag16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custom20233314_1*i*1"/>
  <p:tag name="KSO_WM_TEMPLATE_CATEGORY" val="custom"/>
  <p:tag name="KSO_WM_TEMPLATE_INDEX" val="20233314"/>
  <p:tag name="KSO_WM_UNIT_LAYERLEVEL" val="1"/>
  <p:tag name="KSO_WM_TAG_VERSION" val="3.0"/>
  <p:tag name="KSO_WM_BEAUTIFY_FLAG" val="#wm#"/>
  <p:tag name="KSO_WM_UNIT_FILL_FORE_SCHEMECOLOR_INDEX" val="5"/>
  <p:tag name="KSO_WM_UNIT_FILL_TYPE" val="1"/>
  <p:tag name="KSO_WM_UNIT_LINE_FORE_SCHEMECOLOR_INDEX" val="5"/>
  <p:tag name="KSO_WM_UNIT_LINE_FILL_TYPE" val="2"/>
  <p:tag name="KSO_WM_UNIT_TEXT_FILL_FORE_SCHEMECOLOR_INDEX" val="2"/>
  <p:tag name="KSO_WM_UNIT_TEXT_FILL_TYPE" val="1"/>
  <p:tag name="KSO_WM_UNIT_USESOURCEFORMAT_APPLY" val="1"/>
</p:tagLst>
</file>

<file path=ppt/tags/tag162.xml><?xml version="1.0" encoding="utf-8"?>
<p:tagLst xmlns:p="http://schemas.openxmlformats.org/presentationml/2006/main">
  <p:tag name="picid" val="{4e1b4bf2-4ebb-4e7c-931c-17544cd0d4b6}"/>
  <p:tag name="KSO_WM_UNIT_PICTURE_SUBTYPE" val="a"/>
  <p:tag name="KSO_WM_UNIT_VALUE" val="1781*1423"/>
  <p:tag name="KSO_WM_UNIT_HIGHLIGHT" val="0"/>
  <p:tag name="KSO_WM_UNIT_COMPATIBLE" val="0"/>
  <p:tag name="KSO_WM_UNIT_DIAGRAM_ISNUMVISUAL" val="0"/>
  <p:tag name="KSO_WM_UNIT_DIAGRAM_ISREFERUNIT" val="0"/>
  <p:tag name="KSO_WM_DIAGRAM_GROUP_CODE" val="l1-1"/>
  <p:tag name="KSO_WM_UNIT_TYPE" val="d"/>
  <p:tag name="KSO_WM_UNIT_INDEX" val="1"/>
  <p:tag name="KSO_WM_UNIT_ID" val="custom20233314_1*d*1"/>
  <p:tag name="KSO_WM_TEMPLATE_CATEGORY" val="custom"/>
  <p:tag name="KSO_WM_TEMPLATE_INDEX" val="20233314"/>
  <p:tag name="KSO_WM_UNIT_LAYERLEVEL" val="1"/>
  <p:tag name="KSO_WM_TAG_VERSION" val="3.0"/>
  <p:tag name="KSO_WM_BEAUTIFY_FLAG" val="#wm#"/>
  <p:tag name="MH_PIC_SOURCE_TYPE" val="generate_slide_ai*{&quot;ai_type&quot;:&quot;generate_single_page&quot;,&quot;id&quot;:&quot;http://wps-cdn-docer.ks3-cn-beijing-internal.ksyuncs.com/wps_cdn_docer/storage/20240927/4052ada65a5d5111b2222cd9ba7b48e0.jpg@base@tag=imgScale&amp;m=1&amp;w=1423&amp;h=1781&amp;q=95&quot;}*gallery__ai_v2.1.3_ONLINE*6800510e-49c3-4812-bed4-f1e7f436d626-slide-0"/>
  <p:tag name="KSO_WM_UNIT_FILL_FORE_SCHEMECOLOR_INDEX" val="5"/>
  <p:tag name="KSO_WM_UNIT_FILL_TYPE" val="1"/>
  <p:tag name="KSO_WM_UNIT_LINE_FORE_SCHEMECOLOR_INDEX" val="5"/>
  <p:tag name="KSO_WM_UNIT_LINE_FILL_TYPE" val="2"/>
  <p:tag name="KSO_WM_UNIT_USESOURCEFORMAT_APPLY" val="1"/>
</p:tagLst>
</file>

<file path=ppt/tags/tag163.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INDEX" val="1"/>
  <p:tag name="KSO_WM_UNIT_ID" val="custom20233314_1*a*1"/>
  <p:tag name="KSO_WM_TEMPLATE_CATEGORY" val="custom"/>
  <p:tag name="KSO_WM_TEMPLATE_INDEX" val="20233314"/>
  <p:tag name="KSO_WM_UNIT_LAYERLEVEL" val="1"/>
  <p:tag name="KSO_WM_TAG_VERSION" val="3.0"/>
  <p:tag name="KSO_WM_BEAUTIFY_FLAG" val="#wm#"/>
  <p:tag name="KSO_WM_UNIT_VALUE" val="30"/>
  <p:tag name="KSO_WM_DIAGRAM_GROUP_CODE" val="l1-1"/>
  <p:tag name="KSO_WM_UNIT_PRESET_TEXT" val="单击此处添加页面的标题"/>
  <p:tag name="KSO_WM_UNIT_TEXT_TYPE" val="1"/>
  <p:tag name="KSO_WM_UNIT_TEXT_FILL_FORE_SCHEMECOLOR_INDEX" val="13"/>
  <p:tag name="KSO_WM_UNIT_TEXT_FILL_TYPE" val="1"/>
  <p:tag name="KSO_WM_UNIT_USESOURCEFORMAT_APPLY" val="1"/>
  <p:tag name="KSO_WM_UNIT_TYPE_DROP" val="a"/>
</p:tagLst>
</file>

<file path=ppt/tags/tag1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4_2*l_i*1_1"/>
  <p:tag name="KSO_WM_TEMPLATE_CATEGORY" val="diagram"/>
  <p:tag name="KSO_WM_TEMPLATE_INDEX" val="20235664"/>
  <p:tag name="KSO_WM_UNIT_LAYERLEVEL" val="1_1"/>
  <p:tag name="KSO_WM_TAG_VERSION" val="3.0"/>
  <p:tag name="KSO_WM_UNIT_TYPE" val="l_i"/>
  <p:tag name="KSO_WM_UNIT_INDEX" val="1_1"/>
  <p:tag name="KSO_WM_DIAGRAM_MAX_ITEMCNT" val="4"/>
  <p:tag name="KSO_WM_DIAGRAM_MIN_ITEMCNT" val="2"/>
  <p:tag name="KSO_WM_DIAGRAM_VIRTUALLY_FRAME" val="{&quot;height&quot;:361.65,&quot;left&quot;:47.16252786016,&quot;top&quot;:131.8,&quot;width&quot;:408.3249442796801}"/>
  <p:tag name="KSO_WM_DIAGRAM_COLOR_MATCH_VALUE" val="{&quot;shape&quot;:{&quot;fill&quot;:{&quot;solid&quot;:{&quot;brightness&quot;:0,&quot;colorType&quot;:2,&quot;rgb&quot;:&quot;#ffffff&quot;,&quot;transparency&quot;:1},&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GROUP_CODE" val="l1-1"/>
  <p:tag name="KSO_WM_DIAGRAM_VERSION" val="3"/>
  <p:tag name="KSO_WM_DIAGRAM_COLOR_TRICK" val="1"/>
  <p:tag name="KSO_WM_DIAGRAM_COLOR_TEXT_CAN_REMOVE" val="n"/>
  <p:tag name="KSO_WM_UNIT_TEXT_FILL_FORE_SCHEMECOLOR_INDEX" val="2"/>
  <p:tag name="KSO_WM_UNIT_TEXT_FILL_TYPE" val="1"/>
  <p:tag name="KSO_WM_UNIT_USESOURCEFORMAT_APPLY" val="1"/>
</p:tagLst>
</file>

<file path=ppt/tags/tag1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1_1"/>
  <p:tag name="KSO_WM_UNIT_ID" val="diagram20235664_2*l_h_i*1_1_1"/>
  <p:tag name="KSO_WM_TEMPLATE_CATEGORY" val="diagram"/>
  <p:tag name="KSO_WM_TEMPLATE_INDEX" val="20235664"/>
  <p:tag name="KSO_WM_UNIT_LAYERLEVEL" val="1_1_1"/>
  <p:tag name="KSO_WM_TAG_VERSION" val="3.0"/>
  <p:tag name="KSO_WM_DIAGRAM_MAX_ITEMCNT" val="4"/>
  <p:tag name="KSO_WM_DIAGRAM_MIN_ITEMCNT" val="2"/>
  <p:tag name="KSO_WM_DIAGRAM_VIRTUALLY_FRAME" val="{&quot;height&quot;:361.65,&quot;left&quot;:47.16252786016,&quot;top&quot;:131.8,&quot;width&quot;:408.324944279680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GROUP_CODE" val="l1-1"/>
  <p:tag name="KSO_WM_DIAGRAM_VERSION" val="3"/>
  <p:tag name="KSO_WM_DIAGRAM_COLOR_TRICK" val="1"/>
  <p:tag name="KSO_WM_DIAGRAM_COLOR_TEXT_CAN_REMOVE" val="n"/>
  <p:tag name="KSO_WM_UNIT_TEXT_FILL_FORE_SCHEMECOLOR_INDEX" val="1"/>
  <p:tag name="KSO_WM_UNIT_TEXT_FILL_TYPE" val="1"/>
  <p:tag name="KSO_WM_UNIT_USESOURCEFORMAT_APPLY" val="1"/>
</p:tagLst>
</file>

<file path=ppt/tags/tag166.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l_h_a"/>
  <p:tag name="KSO_WM_UNIT_INDEX" val="1_1_1"/>
  <p:tag name="KSO_WM_UNIT_ID" val="diagram20235664_2*l_h_a*1_1_1"/>
  <p:tag name="KSO_WM_TEMPLATE_CATEGORY" val="diagram"/>
  <p:tag name="KSO_WM_TEMPLATE_INDEX" val="20235664"/>
  <p:tag name="KSO_WM_UNIT_LAYERLEVEL" val="1_1_1"/>
  <p:tag name="KSO_WM_TAG_VERSION" val="3.0"/>
  <p:tag name="KSO_WM_UNIT_VALUE" val="25"/>
  <p:tag name="KSO_WM_DIAGRAM_MAX_ITEMCNT" val="4"/>
  <p:tag name="KSO_WM_DIAGRAM_MIN_ITEMCNT" val="2"/>
  <p:tag name="KSO_WM_DIAGRAM_VIRTUALLY_FRAME" val="{&quot;height&quot;:361.65,&quot;left&quot;:47.16252786016,&quot;top&quot;:131.8,&quot;width&quot;:408.324944279680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DIAGRAM_GROUP_CODE" val="l1-1"/>
  <p:tag name="KSO_WM_DIAGRAM_VERSION" val="3"/>
  <p:tag name="KSO_WM_DIAGRAM_COLOR_TRICK" val="1"/>
  <p:tag name="KSO_WM_DIAGRAM_COLOR_TEXT_CAN_REMOVE" val="n"/>
  <p:tag name="KSO_WM_UNIT_PRESET_TEXT" val="单击添加标题"/>
  <p:tag name="KSO_WM_UNIT_TEXT_FILL_FORE_SCHEMECOLOR_INDEX" val="1"/>
  <p:tag name="KSO_WM_UNIT_TEXT_FILL_TYPE" val="1"/>
  <p:tag name="KSO_WM_UNIT_USESOURCEFORMAT_APPLY" val="1"/>
</p:tagLst>
</file>

<file path=ppt/tags/tag167.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UNIT_TYPE" val="l_h_f"/>
  <p:tag name="KSO_WM_UNIT_INDEX" val="1_1_1"/>
  <p:tag name="KSO_WM_UNIT_ID" val="diagram20235664_2*l_h_f*1_1_1"/>
  <p:tag name="KSO_WM_TEMPLATE_CATEGORY" val="diagram"/>
  <p:tag name="KSO_WM_TEMPLATE_INDEX" val="20235664"/>
  <p:tag name="KSO_WM_UNIT_LAYERLEVEL" val="1_1_1"/>
  <p:tag name="KSO_WM_TAG_VERSION" val="3.0"/>
  <p:tag name="KSO_WM_UNIT_VALUE" val="111"/>
  <p:tag name="KSO_WM_DIAGRAM_MAX_ITEMCNT" val="4"/>
  <p:tag name="KSO_WM_DIAGRAM_MIN_ITEMCNT" val="2"/>
  <p:tag name="KSO_WM_DIAGRAM_VIRTUALLY_FRAME" val="{&quot;height&quot;:361.65,&quot;left&quot;:47.16252786016,&quot;top&quot;:131.8,&quot;width&quot;:408.324944279680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DIAGRAM_GROUP_CODE" val="l1-1"/>
  <p:tag name="KSO_WM_DIAGRAM_VERSION" val="3"/>
  <p:tag name="KSO_WM_DIAGRAM_COLOR_TRICK" val="1"/>
  <p:tag name="KSO_WM_DIAGRAM_COLOR_TEXT_CAN_REMOVE" val="n"/>
  <p:tag name="KSO_WM_UNIT_PRESET_TEXT" val="单击添加正文，文字是您思想的提炼，为了最终演示发布的良好效果。根据需要可酌情增减文字，以便观者准确理解您所传达的信息。"/>
  <p:tag name="KSO_WM_UNIT_TEXT_FILL_FORE_SCHEMECOLOR_INDEX" val="1"/>
  <p:tag name="KSO_WM_UNIT_TEXT_FILL_TYPE" val="1"/>
  <p:tag name="KSO_WM_UNIT_USESOURCEFORMAT_APPLY" val="1"/>
</p:tagLst>
</file>

<file path=ppt/tags/tag1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UNIT_INDEX" val="1_1_2"/>
  <p:tag name="KSO_WM_UNIT_ID" val="diagram20235664_2*l_h_i*1_1_2"/>
  <p:tag name="KSO_WM_TEMPLATE_CATEGORY" val="diagram"/>
  <p:tag name="KSO_WM_TEMPLATE_INDEX" val="20235664"/>
  <p:tag name="KSO_WM_UNIT_LAYERLEVEL" val="1_1_1"/>
  <p:tag name="KSO_WM_TAG_VERSION" val="3.0"/>
  <p:tag name="KSO_WM_DIAGRAM_MAX_ITEMCNT" val="4"/>
  <p:tag name="KSO_WM_DIAGRAM_MIN_ITEMCNT" val="2"/>
  <p:tag name="KSO_WM_DIAGRAM_VIRTUALLY_FRAME" val="{&quot;height&quot;:361.65,&quot;left&quot;:47.16252786016,&quot;top&quot;:131.8,&quot;width&quot;:408.3249442796801}"/>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DIAGRAM_GROUP_CODE" val="l1-1"/>
  <p:tag name="KSO_WM_DIAGRAM_VERSION" val="3"/>
  <p:tag name="KSO_WM_DIAGRAM_COLOR_TRICK" val="1"/>
  <p:tag name="KSO_WM_DIAGRAM_COLOR_TEXT_CAN_REMOVE" val="n"/>
  <p:tag name="KSO_WM_UNIT_LINE_FORE_SCHEMECOLOR_INDEX" val="5"/>
  <p:tag name="KSO_WM_UNIT_LINE_FILL_TYPE" val="2"/>
  <p:tag name="KSO_WM_UNIT_USESOURCEFORMAT_APPLY" val="1"/>
</p:tagLst>
</file>

<file path=ppt/tags/tag1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UNIT_INDEX" val="1_2_2"/>
  <p:tag name="KSO_WM_UNIT_ID" val="diagram20235664_2*l_h_i*1_2_2"/>
  <p:tag name="KSO_WM_TEMPLATE_CATEGORY" val="diagram"/>
  <p:tag name="KSO_WM_TEMPLATE_INDEX" val="20235664"/>
  <p:tag name="KSO_WM_UNIT_LAYERLEVEL" val="1_1_1"/>
  <p:tag name="KSO_WM_TAG_VERSION" val="3.0"/>
  <p:tag name="KSO_WM_DIAGRAM_MAX_ITEMCNT" val="4"/>
  <p:tag name="KSO_WM_DIAGRAM_MIN_ITEMCNT" val="2"/>
  <p:tag name="KSO_WM_DIAGRAM_VIRTUALLY_FRAME" val="{&quot;height&quot;:361.65,&quot;left&quot;:47.16252786016,&quot;top&quot;:131.8,&quot;width&quot;:408.3249442796801}"/>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DIAGRAM_GROUP_CODE" val="l1-1"/>
  <p:tag name="KSO_WM_DIAGRAM_VERSION" val="3"/>
  <p:tag name="KSO_WM_DIAGRAM_COLOR_TRICK" val="1"/>
  <p:tag name="KSO_WM_DIAGRAM_COLOR_TEXT_CAN_REMOVE" val="n"/>
  <p:tag name="KSO_WM_UNIT_LINE_FORE_SCHEMECOLOR_INDEX" val="6"/>
  <p:tag name="KSO_WM_UNIT_LINE_FILL_TYPE" val="2"/>
  <p:tag name="KSO_WM_UNIT_USESOURCEFORMAT_APPLY" val="1"/>
</p:tagLst>
</file>

<file path=ppt/tags/tag17.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50.20047395313406,&quot;left&quot;:75.35,&quot;top&quot;:136.44653392088176,&quot;width&quot;:806.1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a"/>
  <p:tag name="KSO_WM_UNIT_INDEX" val="1_4_1"/>
  <p:tag name="KSO_WM_UNIT_ID" val="diagram20233329_3*l_h_a*1_4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Lst>
</file>

<file path=ppt/tags/tag1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2_1"/>
  <p:tag name="KSO_WM_UNIT_ID" val="diagram20235664_2*l_h_i*1_2_1"/>
  <p:tag name="KSO_WM_TEMPLATE_CATEGORY" val="diagram"/>
  <p:tag name="KSO_WM_TEMPLATE_INDEX" val="20235664"/>
  <p:tag name="KSO_WM_UNIT_LAYERLEVEL" val="1_1_1"/>
  <p:tag name="KSO_WM_TAG_VERSION" val="3.0"/>
  <p:tag name="KSO_WM_DIAGRAM_MAX_ITEMCNT" val="4"/>
  <p:tag name="KSO_WM_DIAGRAM_MIN_ITEMCNT" val="2"/>
  <p:tag name="KSO_WM_DIAGRAM_VIRTUALLY_FRAME" val="{&quot;height&quot;:361.65,&quot;left&quot;:47.16252786016,&quot;top&quot;:131.8,&quot;width&quot;:408.324944279680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GROUP_CODE" val="l1-1"/>
  <p:tag name="KSO_WM_DIAGRAM_VERSION" val="3"/>
  <p:tag name="KSO_WM_DIAGRAM_COLOR_TRICK" val="1"/>
  <p:tag name="KSO_WM_DIAGRAM_COLOR_TEXT_CAN_REMOVE" val="n"/>
  <p:tag name="KSO_WM_UNIT_TEXT_FILL_FORE_SCHEMECOLOR_INDEX" val="1"/>
  <p:tag name="KSO_WM_UNIT_TEXT_FILL_TYPE" val="1"/>
  <p:tag name="KSO_WM_UNIT_USESOURCEFORMAT_APPLY" val="1"/>
</p:tagLst>
</file>

<file path=ppt/tags/tag171.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l_h_a"/>
  <p:tag name="KSO_WM_UNIT_INDEX" val="1_2_1"/>
  <p:tag name="KSO_WM_UNIT_ID" val="diagram20235664_2*l_h_a*1_2_1"/>
  <p:tag name="KSO_WM_TEMPLATE_CATEGORY" val="diagram"/>
  <p:tag name="KSO_WM_TEMPLATE_INDEX" val="20235664"/>
  <p:tag name="KSO_WM_UNIT_LAYERLEVEL" val="1_1_1"/>
  <p:tag name="KSO_WM_TAG_VERSION" val="3.0"/>
  <p:tag name="KSO_WM_UNIT_VALUE" val="25"/>
  <p:tag name="KSO_WM_DIAGRAM_MAX_ITEMCNT" val="4"/>
  <p:tag name="KSO_WM_DIAGRAM_MIN_ITEMCNT" val="2"/>
  <p:tag name="KSO_WM_DIAGRAM_VIRTUALLY_FRAME" val="{&quot;height&quot;:361.65,&quot;left&quot;:47.16252786016,&quot;top&quot;:131.8,&quot;width&quot;:408.324944279680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DIAGRAM_GROUP_CODE" val="l1-1"/>
  <p:tag name="KSO_WM_DIAGRAM_VERSION" val="3"/>
  <p:tag name="KSO_WM_DIAGRAM_COLOR_TRICK" val="1"/>
  <p:tag name="KSO_WM_DIAGRAM_COLOR_TEXT_CAN_REMOVE" val="n"/>
  <p:tag name="KSO_WM_UNIT_PRESET_TEXT" val="单击添加标题"/>
  <p:tag name="KSO_WM_UNIT_TEXT_FILL_FORE_SCHEMECOLOR_INDEX" val="1"/>
  <p:tag name="KSO_WM_UNIT_TEXT_FILL_TYPE" val="1"/>
  <p:tag name="KSO_WM_UNIT_USESOURCEFORMAT_APPLY" val="1"/>
</p:tagLst>
</file>

<file path=ppt/tags/tag172.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UNIT_TYPE" val="l_h_f"/>
  <p:tag name="KSO_WM_UNIT_INDEX" val="1_2_1"/>
  <p:tag name="KSO_WM_UNIT_ID" val="diagram20235664_2*l_h_f*1_2_1"/>
  <p:tag name="KSO_WM_TEMPLATE_CATEGORY" val="diagram"/>
  <p:tag name="KSO_WM_TEMPLATE_INDEX" val="20235664"/>
  <p:tag name="KSO_WM_UNIT_LAYERLEVEL" val="1_1_1"/>
  <p:tag name="KSO_WM_TAG_VERSION" val="3.0"/>
  <p:tag name="KSO_WM_UNIT_VALUE" val="111"/>
  <p:tag name="KSO_WM_DIAGRAM_MAX_ITEMCNT" val="4"/>
  <p:tag name="KSO_WM_DIAGRAM_MIN_ITEMCNT" val="2"/>
  <p:tag name="KSO_WM_DIAGRAM_VIRTUALLY_FRAME" val="{&quot;height&quot;:361.65,&quot;left&quot;:47.16252786016,&quot;top&quot;:131.8,&quot;width&quot;:408.324944279680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DIAGRAM_GROUP_CODE" val="l1-1"/>
  <p:tag name="KSO_WM_DIAGRAM_VERSION" val="3"/>
  <p:tag name="KSO_WM_DIAGRAM_COLOR_TRICK" val="1"/>
  <p:tag name="KSO_WM_DIAGRAM_COLOR_TEXT_CAN_REMOVE" val="n"/>
  <p:tag name="KSO_WM_UNIT_PRESET_TEXT" val="单击添加正文，文字是您思想的提炼，为了演示发布的良好效果。根据需要可酌情增减文字，以便观者准确理解您所传达的信息。"/>
  <p:tag name="KSO_WM_UNIT_TEXT_FILL_FORE_SCHEMECOLOR_INDEX" val="1"/>
  <p:tag name="KSO_WM_UNIT_TEXT_FILL_TYPE" val="1"/>
  <p:tag name="KSO_WM_UNIT_USESOURCEFORMAT_APPLY" val="1"/>
</p:tagLst>
</file>

<file path=ppt/tags/tag1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3_1"/>
  <p:tag name="KSO_WM_UNIT_ID" val="diagram20235664_2*l_h_i*1_3_1"/>
  <p:tag name="KSO_WM_TEMPLATE_CATEGORY" val="diagram"/>
  <p:tag name="KSO_WM_TEMPLATE_INDEX" val="20235664"/>
  <p:tag name="KSO_WM_UNIT_LAYERLEVEL" val="1_1_1"/>
  <p:tag name="KSO_WM_TAG_VERSION" val="3.0"/>
  <p:tag name="KSO_WM_DIAGRAM_MAX_ITEMCNT" val="4"/>
  <p:tag name="KSO_WM_DIAGRAM_MIN_ITEMCNT" val="2"/>
  <p:tag name="KSO_WM_DIAGRAM_VIRTUALLY_FRAME" val="{&quot;height&quot;:361.65,&quot;left&quot;:47.16252786016,&quot;top&quot;:131.8,&quot;width&quot;:408.324944279680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GROUP_CODE" val="l1-1"/>
  <p:tag name="KSO_WM_DIAGRAM_VERSION" val="3"/>
  <p:tag name="KSO_WM_DIAGRAM_COLOR_TRICK" val="1"/>
  <p:tag name="KSO_WM_DIAGRAM_COLOR_TEXT_CAN_REMOVE" val="n"/>
  <p:tag name="KSO_WM_UNIT_TEXT_FILL_FORE_SCHEMECOLOR_INDEX" val="1"/>
  <p:tag name="KSO_WM_UNIT_TEXT_FILL_TYPE" val="1"/>
  <p:tag name="KSO_WM_UNIT_USESOURCEFORMAT_APPLY" val="1"/>
</p:tagLst>
</file>

<file path=ppt/tags/tag174.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l_h_a"/>
  <p:tag name="KSO_WM_UNIT_INDEX" val="1_3_1"/>
  <p:tag name="KSO_WM_UNIT_ID" val="diagram20235664_2*l_h_a*1_3_1"/>
  <p:tag name="KSO_WM_TEMPLATE_CATEGORY" val="diagram"/>
  <p:tag name="KSO_WM_TEMPLATE_INDEX" val="20235664"/>
  <p:tag name="KSO_WM_UNIT_LAYERLEVEL" val="1_1_1"/>
  <p:tag name="KSO_WM_TAG_VERSION" val="3.0"/>
  <p:tag name="KSO_WM_UNIT_VALUE" val="25"/>
  <p:tag name="KSO_WM_DIAGRAM_MAX_ITEMCNT" val="4"/>
  <p:tag name="KSO_WM_DIAGRAM_MIN_ITEMCNT" val="2"/>
  <p:tag name="KSO_WM_DIAGRAM_VIRTUALLY_FRAME" val="{&quot;height&quot;:361.65,&quot;left&quot;:47.16252786016,&quot;top&quot;:131.8,&quot;width&quot;:408.324944279680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DIAGRAM_GROUP_CODE" val="l1-1"/>
  <p:tag name="KSO_WM_DIAGRAM_VERSION" val="3"/>
  <p:tag name="KSO_WM_DIAGRAM_COLOR_TRICK" val="1"/>
  <p:tag name="KSO_WM_DIAGRAM_COLOR_TEXT_CAN_REMOVE" val="n"/>
  <p:tag name="KSO_WM_UNIT_PRESET_TEXT" val="单击添加标题"/>
  <p:tag name="KSO_WM_UNIT_TEXT_FILL_FORE_SCHEMECOLOR_INDEX" val="1"/>
  <p:tag name="KSO_WM_UNIT_TEXT_FILL_TYPE" val="1"/>
  <p:tag name="KSO_WM_UNIT_USESOURCEFORMAT_APPLY" val="1"/>
</p:tagLst>
</file>

<file path=ppt/tags/tag175.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UNIT_TYPE" val="l_h_f"/>
  <p:tag name="KSO_WM_UNIT_INDEX" val="1_3_1"/>
  <p:tag name="KSO_WM_UNIT_ID" val="diagram20235664_2*l_h_f*1_3_1"/>
  <p:tag name="KSO_WM_TEMPLATE_CATEGORY" val="diagram"/>
  <p:tag name="KSO_WM_TEMPLATE_INDEX" val="20235664"/>
  <p:tag name="KSO_WM_UNIT_LAYERLEVEL" val="1_1_1"/>
  <p:tag name="KSO_WM_TAG_VERSION" val="3.0"/>
  <p:tag name="KSO_WM_UNIT_VALUE" val="111"/>
  <p:tag name="KSO_WM_DIAGRAM_MAX_ITEMCNT" val="4"/>
  <p:tag name="KSO_WM_DIAGRAM_MIN_ITEMCNT" val="2"/>
  <p:tag name="KSO_WM_DIAGRAM_VIRTUALLY_FRAME" val="{&quot;height&quot;:361.65,&quot;left&quot;:47.16252786016,&quot;top&quot;:131.8,&quot;width&quot;:408.324944279680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DIAGRAM_GROUP_CODE" val="l1-1"/>
  <p:tag name="KSO_WM_DIAGRAM_VERSION" val="3"/>
  <p:tag name="KSO_WM_DIAGRAM_COLOR_TRICK" val="1"/>
  <p:tag name="KSO_WM_DIAGRAM_COLOR_TEXT_CAN_REMOVE" val="n"/>
  <p:tag name="KSO_WM_UNIT_PRESET_TEXT" val="单击添加正文，文字是您思想的提炼，为了最终演示发布的良好效果。根据需要可酌情增减文字，以便观者准确理解您所传达的信息。"/>
  <p:tag name="KSO_WM_UNIT_TEXT_FILL_FORE_SCHEMECOLOR_INDEX" val="1"/>
  <p:tag name="KSO_WM_UNIT_TEXT_FILL_TYPE" val="1"/>
  <p:tag name="KSO_WM_UNIT_USESOURCEFORMAT_APPLY" val="1"/>
</p:tagLst>
</file>

<file path=ppt/tags/tag176.xml><?xml version="1.0" encoding="utf-8"?>
<p:tagLst xmlns:p="http://schemas.openxmlformats.org/presentationml/2006/main">
  <p:tag name="KSO_WM_SLIDE_ID" val="custom20233314_1"/>
  <p:tag name="KSO_WM_TEMPLATE_SUBCATEGORY" val="0"/>
  <p:tag name="KSO_WM_TEMPLATE_MASTER_TYPE" val="0"/>
  <p:tag name="KSO_WM_TEMPLATE_COLOR_TYPE" val="0"/>
  <p:tag name="KSO_WM_SLIDE_ITEM_CNT" val="3"/>
  <p:tag name="KSO_WM_SLIDE_INDEX" val="1"/>
  <p:tag name="KSO_WM_TAG_VERSION" val="3.0"/>
  <p:tag name="KSO_WM_BEAUTIFY_FLAG" val="#wm#"/>
  <p:tag name="KSO_WM_TEMPLATE_CATEGORY" val="custom"/>
  <p:tag name="KSO_WM_TEMPLATE_INDEX" val="20233314"/>
  <p:tag name="KSO_WM_SLIDE_TYPE" val="text"/>
  <p:tag name="KSO_WM_SLIDE_SUBTYPE" val="picTxt"/>
  <p:tag name="KSO_WM_SLIDE_SIZE" val="408.225*361.6"/>
  <p:tag name="KSO_WM_SLIDE_POSITION" val="47.2*131.8"/>
  <p:tag name="KSO_WM_SLIDE_LAYOUT" val="a_d_l"/>
  <p:tag name="KSO_WM_SLIDE_LAYOUT_CNT" val="1_1_1"/>
  <p:tag name="KSO_WM_SPECIAL_SOURCE" val="bdnull"/>
  <p:tag name="KSO_WM_DIAGRAM_GROUP_CODE" val="l1-1"/>
  <p:tag name="KSO_WM_SLIDE_DIAGTYPE" val="l"/>
  <p:tag name="KSO_WM_SLIDE_SOURCE" val="WPPAIGenerateSlide"/>
</p:tagLst>
</file>

<file path=ppt/tags/tag177.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3329_3*a*1"/>
  <p:tag name="KSO_WM_TEMPLATE_CATEGORY" val="diagram"/>
  <p:tag name="KSO_WM_TEMPLATE_INDEX" val="20233329"/>
  <p:tag name="KSO_WM_UNIT_LAYERLEVEL" val="1"/>
  <p:tag name="KSO_WM_TAG_VERSION" val="3.0"/>
  <p:tag name="KSO_WM_BEAUTIFY_FLAG" val="#wm#"/>
  <p:tag name="KSO_WM_UNIT_VALUE" val="29"/>
  <p:tag name="KSO_WM_UNIT_TEXT_TYPE" val="1"/>
  <p:tag name="KSO_WM_UNIT_PRESET_TEXT" val="单击此处添加标题"/>
  <p:tag name="KSO_WM_UNIT_TEXT_FILL_FORE_SCHEMECOLOR_INDEX" val="13"/>
  <p:tag name="KSO_WM_UNIT_TEXT_FILL_TYPE" val="1"/>
  <p:tag name="KSO_WM_UNIT_USESOURCEFORMAT_APPLY" val="1"/>
</p:tagLst>
</file>

<file path=ppt/tags/tag178.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7.88141883502374,&quot;left&quot;:82.18535433070865,&quot;top&quot;:106.99653392088176,&quot;width&quot;:792.28929133858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a"/>
  <p:tag name="KSO_WM_UNIT_INDEX" val="1_1_1"/>
  <p:tag name="KSO_WM_UNIT_ID" val="diagram20233329_2*l_h_a*1_1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Lst>
</file>

<file path=ppt/tags/tag179.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7.88141883502374,&quot;left&quot;:82.18535433070865,&quot;top&quot;:106.99653392088176,&quot;width&quot;:792.28929133858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f"/>
  <p:tag name="KSO_WM_UNIT_INDEX" val="1_1_1"/>
  <p:tag name="KSO_WM_UNIT_ID" val="diagram20233329_2*l_h_f*1_1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UNIT_TEXT_LAYER_COUNT" val="1"/>
  <p:tag name="KSO_WM_BEAUTIFY_FLAG" val="#wm#"/>
  <p:tag name="KSO_WM_UNIT_PRESET_TEXT" val="单击此处添加文本具体内容，简明扼要地阐述您的内容观点。根据需要可酌情增减文字，以便观者准确地理解您传达的思想。"/>
  <p:tag name="KSO_WM_UNIT_TEXT_FILL_FORE_SCHEMECOLOR_INDEX" val="1"/>
  <p:tag name="KSO_WM_UNIT_TEXT_FILL_TYPE" val="1"/>
  <p:tag name="KSO_WM_UNIT_USESOURCEFORMAT_APPLY" val="1"/>
</p:tagLst>
</file>

<file path=ppt/tags/tag18.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50.20047395313406,&quot;left&quot;:75.35,&quot;top&quot;:136.44653392088176,&quot;width&quot;:806.1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f"/>
  <p:tag name="KSO_WM_UNIT_INDEX" val="1_4_1"/>
  <p:tag name="KSO_WM_UNIT_ID" val="diagram20233329_3*l_h_f*1_4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UNIT_TEXT_LAYER_COUNT" val="1"/>
  <p:tag name="KSO_WM_BEAUTIFY_FLAG" val="#wm#"/>
  <p:tag name="KSO_WM_UNIT_PRESET_TEXT" val="单击此处添加文本具体内容，简明扼要地阐述您的观点。可酌情增减文字，以便观者准确地理解您传达的思想。"/>
  <p:tag name="KSO_WM_UNIT_TEXT_FILL_FORE_SCHEMECOLOR_INDEX" val="1"/>
  <p:tag name="KSO_WM_UNIT_TEXT_FILL_TYPE" val="1"/>
  <p:tag name="KSO_WM_UNIT_USESOURCEFORMAT_APPLY" val="1"/>
</p:tagLst>
</file>

<file path=ppt/tags/tag180.xml><?xml version="1.0" encoding="utf-8"?>
<p:tagLst xmlns:p="http://schemas.openxmlformats.org/presentationml/2006/main">
  <p:tag name="KSO_WM_DIAGRAM_VIRTUALLY_FRAME" val="{&quot;height&quot;:387.88141883502374,&quot;left&quot;:82.18535433070865,&quot;top&quot;:106.99653392088176,&quot;width&quot;:792.2892913385825}"/>
  <p:tag name="KSO_WM_DIAGRAM_VERSION" val="3"/>
  <p:tag name="KSO_WM_DIAGRAM_COLOR_TRICK" val="1"/>
  <p:tag name="KSO_WM_DIAGRAM_COLOR_TEXT_CAN_REMOVE" val="n"/>
  <p:tag name="KSO_WM_UNIT_VALUE" val="753*485"/>
  <p:tag name="KSO_WM_UNIT_HIGHLIGHT" val="0"/>
  <p:tag name="KSO_WM_UNIT_COMPATIBLE" val="0"/>
  <p:tag name="KSO_WM_UNIT_DIAGRAM_ISNUMVISUAL" val="0"/>
  <p:tag name="KSO_WM_UNIT_DIAGRAM_ISREFERUNIT" val="0"/>
  <p:tag name="KSO_WM_DIAGRAM_GROUP_CODE" val="l1-1"/>
  <p:tag name="KSO_WM_UNIT_TYPE" val="l_h_d"/>
  <p:tag name="KSO_WM_UNIT_INDEX" val="1_1_1"/>
  <p:tag name="KSO_WM_UNIT_ID" val="diagram20233329_2*l_h_d*1_1_1"/>
  <p:tag name="KSO_WM_TEMPLATE_CATEGORY" val="diagram"/>
  <p:tag name="KSO_WM_TEMPLATE_INDEX" val="20233329"/>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5"/>
  <p:tag name="MH_PIC_SOURCE_TYPE" val="generate_slide_ai*{&quot;ai_type&quot;:&quot;generate_single_page&quot;,&quot;id&quot;:&quot;http://wps-cdn-docer.ks3-cn-beijing-internal.ksyuncs.com/wps_cdn_docer/storage/20240913/d556d88651b21d7b43d76a25e88ee061.jpg@base@tag=imgScale&amp;m=1&amp;w=485&amp;h=753&amp;q=95&quot;}*gallery__ai_v2.1.3_ONLINE*5da1bdf1-52c2-4321-a4d0-1cf15a412cfb-slide-0"/>
  <p:tag name="KSO_WM_UNIT_LINE_FILL_TYPE" val="2"/>
  <p:tag name="KSO_WM_UNIT_USESOURCEFORMAT_APPLY" val="1"/>
</p:tagLst>
</file>

<file path=ppt/tags/tag181.xml><?xml version="1.0" encoding="utf-8"?>
<p:tagLst xmlns:p="http://schemas.openxmlformats.org/presentationml/2006/main">
  <p:tag name="KSO_WM_DIAGRAM_VIRTUALLY_FRAME" val="{&quot;height&quot;:387.88141883502374,&quot;left&quot;:82.18535433070865,&quot;top&quot;:106.99653392088176,&quot;width&quot;:792.2892913385825}"/>
  <p:tag name="KSO_WM_UNIT_HIGHLIGHT" val="0"/>
  <p:tag name="KSO_WM_UNIT_COMPATIBLE" val="0"/>
  <p:tag name="KSO_WM_UNIT_DIAGRAM_ISNUMVISUAL" val="0"/>
  <p:tag name="KSO_WM_UNIT_DIAGRAM_ISREFERUNIT" val="0"/>
  <p:tag name="KSO_WM_UNIT_SUBTYPE" val="d"/>
  <p:tag name="KSO_WM_UNIT_TYPE" val="l_h_i"/>
  <p:tag name="KSO_WM_UNIT_INDEX" val="1_1_1"/>
  <p:tag name="KSO_WM_UNIT_ID" val="diagram20233329_2*l_h_i*1_1_1"/>
  <p:tag name="KSO_WM_TEMPLATE_CATEGORY" val="diagram"/>
  <p:tag name="KSO_WM_TEMPLATE_INDEX" val="20233329"/>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UNIT_FILL_FORE_SCHEMECOLOR_INDEX" val="14"/>
  <p:tag name="KSO_WM_UNIT_FILL_FORE_SCHEMECOLOR_INDEX_BRIGHTNESS" val="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UNIT_TEXT_FILL_FORE_SCHEMECOLOR_INDEX" val="1"/>
  <p:tag name="KSO_WM_UNIT_TEXT_FILL_TYPE" val="1"/>
  <p:tag name="KSO_WM_UNIT_LINE_FILL_TYPE" val="2"/>
  <p:tag name="KSO_WM_UNIT_USESOURCEFORMAT_APPLY" val="1"/>
</p:tagLst>
</file>

<file path=ppt/tags/tag182.xml><?xml version="1.0" encoding="utf-8"?>
<p:tagLst xmlns:p="http://schemas.openxmlformats.org/presentationml/2006/main">
  <p:tag name="KSO_WM_DIAGRAM_VIRTUALLY_FRAME" val="{&quot;height&quot;:387.88141883502374,&quot;left&quot;:82.18535433070865,&quot;top&quot;:106.99653392088176,&quot;width&quot;:792.2892913385825}"/>
  <p:tag name="KSO_WM_DIAGRAM_VERSION" val="3"/>
  <p:tag name="KSO_WM_DIAGRAM_COLOR_TRICK" val="1"/>
  <p:tag name="KSO_WM_DIAGRAM_COLOR_TEXT_CAN_REMOVE" val="n"/>
  <p:tag name="KSO_WM_UNIT_VALUE" val="753*485"/>
  <p:tag name="KSO_WM_UNIT_HIGHLIGHT" val="0"/>
  <p:tag name="KSO_WM_UNIT_COMPATIBLE" val="0"/>
  <p:tag name="KSO_WM_UNIT_DIAGRAM_ISNUMVISUAL" val="0"/>
  <p:tag name="KSO_WM_UNIT_DIAGRAM_ISREFERUNIT" val="0"/>
  <p:tag name="KSO_WM_DIAGRAM_GROUP_CODE" val="l1-1"/>
  <p:tag name="KSO_WM_UNIT_TYPE" val="l_h_d"/>
  <p:tag name="KSO_WM_UNIT_INDEX" val="1_2_1"/>
  <p:tag name="KSO_WM_UNIT_ID" val="diagram20233329_2*l_h_d*1_2_1"/>
  <p:tag name="KSO_WM_TEMPLATE_CATEGORY" val="diagram"/>
  <p:tag name="KSO_WM_TEMPLATE_INDEX" val="20233329"/>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6"/>
  <p:tag name="MH_PIC_SOURCE_TYPE" val="generate_slide_ai*{&quot;ai_type&quot;:&quot;generate_single_page&quot;,&quot;id&quot;:&quot;http://wps-cdn-docer.ks3-cn-beijing-internal.ksyuncs.com/wps_cdn_docer/storage/20240827/39a41e26b09ccede9203c1fc1289a9ac.jpg@base@tag=imgScale&amp;m=1&amp;w=485&amp;h=753&amp;q=95&quot;}*gallery__ai_v2.1.3_ONLINE*5da1bdf1-52c2-4321-a4d0-1cf15a412cfb-slide-0"/>
  <p:tag name="KSO_WM_UNIT_LINE_FILL_TYPE" val="2"/>
  <p:tag name="KSO_WM_UNIT_USESOURCEFORMAT_APPLY" val="1"/>
</p:tagLst>
</file>

<file path=ppt/tags/tag183.xml><?xml version="1.0" encoding="utf-8"?>
<p:tagLst xmlns:p="http://schemas.openxmlformats.org/presentationml/2006/main">
  <p:tag name="KSO_WM_DIAGRAM_VIRTUALLY_FRAME" val="{&quot;height&quot;:387.88141883502374,&quot;left&quot;:82.18535433070865,&quot;top&quot;:106.99653392088176,&quot;width&quot;:792.2892913385825}"/>
  <p:tag name="KSO_WM_UNIT_HIGHLIGHT" val="0"/>
  <p:tag name="KSO_WM_UNIT_COMPATIBLE" val="0"/>
  <p:tag name="KSO_WM_UNIT_DIAGRAM_ISNUMVISUAL" val="0"/>
  <p:tag name="KSO_WM_UNIT_DIAGRAM_ISREFERUNIT" val="0"/>
  <p:tag name="KSO_WM_UNIT_SUBTYPE" val="d"/>
  <p:tag name="KSO_WM_UNIT_TYPE" val="l_h_i"/>
  <p:tag name="KSO_WM_UNIT_INDEX" val="1_2_1"/>
  <p:tag name="KSO_WM_UNIT_ID" val="diagram20233329_2*l_h_i*1_2_1"/>
  <p:tag name="KSO_WM_TEMPLATE_CATEGORY" val="diagram"/>
  <p:tag name="KSO_WM_TEMPLATE_INDEX" val="20233329"/>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UNIT_FILL_FORE_SCHEMECOLOR_INDEX" val="14"/>
  <p:tag name="KSO_WM_UNIT_FILL_FORE_SCHEMECOLOR_INDEX_BRIGHTNESS" val="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6"/>
  <p:tag name="KSO_WM_UNIT_TEXT_FILL_FORE_SCHEMECOLOR_INDEX" val="1"/>
  <p:tag name="KSO_WM_UNIT_TEXT_FILL_TYPE" val="1"/>
  <p:tag name="KSO_WM_UNIT_LINE_FILL_TYPE" val="2"/>
  <p:tag name="KSO_WM_UNIT_USESOURCEFORMAT_APPLY" val="1"/>
</p:tagLst>
</file>

<file path=ppt/tags/tag184.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7.88141883502374,&quot;left&quot;:82.18535433070865,&quot;top&quot;:106.99653392088176,&quot;width&quot;:792.28929133858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a"/>
  <p:tag name="KSO_WM_UNIT_INDEX" val="1_2_1"/>
  <p:tag name="KSO_WM_UNIT_ID" val="diagram20233329_2*l_h_a*1_2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Lst>
</file>

<file path=ppt/tags/tag185.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7.88141883502374,&quot;left&quot;:82.18535433070865,&quot;top&quot;:106.99653392088176,&quot;width&quot;:792.28929133858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f"/>
  <p:tag name="KSO_WM_UNIT_INDEX" val="1_2_1"/>
  <p:tag name="KSO_WM_UNIT_ID" val="diagram20233329_2*l_h_f*1_2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UNIT_TEXT_LAYER_COUNT" val="1"/>
  <p:tag name="KSO_WM_BEAUTIFY_FLAG" val="#wm#"/>
  <p:tag name="KSO_WM_UNIT_PRESET_TEXT" val="单击此处添加文本具体内容，简明扼要地阐述您的观点。可酌情增减文字，以便观者准确地理解您传达的思想。"/>
  <p:tag name="KSO_WM_UNIT_TEXT_FILL_FORE_SCHEMECOLOR_INDEX" val="1"/>
  <p:tag name="KSO_WM_UNIT_TEXT_FILL_TYPE" val="1"/>
  <p:tag name="KSO_WM_UNIT_USESOURCEFORMAT_APPLY" val="1"/>
</p:tagLst>
</file>

<file path=ppt/tags/tag186.xml><?xml version="1.0" encoding="utf-8"?>
<p:tagLst xmlns:p="http://schemas.openxmlformats.org/presentationml/2006/main">
  <p:tag name="KSO_WM_DIAGRAM_VIRTUALLY_FRAME" val="{&quot;height&quot;:387.88141883502374,&quot;left&quot;:82.18535433070865,&quot;top&quot;:106.99653392088176,&quot;width&quot;:792.2892913385825}"/>
  <p:tag name="KSO_WM_DIAGRAM_VERSION" val="3"/>
  <p:tag name="KSO_WM_DIAGRAM_COLOR_TRICK" val="1"/>
  <p:tag name="KSO_WM_DIAGRAM_COLOR_TEXT_CAN_REMOVE" val="n"/>
  <p:tag name="KSO_WM_UNIT_VALUE" val="753*485"/>
  <p:tag name="KSO_WM_UNIT_HIGHLIGHT" val="0"/>
  <p:tag name="KSO_WM_UNIT_COMPATIBLE" val="0"/>
  <p:tag name="KSO_WM_UNIT_DIAGRAM_ISNUMVISUAL" val="0"/>
  <p:tag name="KSO_WM_UNIT_DIAGRAM_ISREFERUNIT" val="0"/>
  <p:tag name="KSO_WM_DIAGRAM_GROUP_CODE" val="l1-1"/>
  <p:tag name="KSO_WM_UNIT_TYPE" val="l_h_d"/>
  <p:tag name="KSO_WM_UNIT_INDEX" val="1_3_1"/>
  <p:tag name="KSO_WM_UNIT_ID" val="diagram20233329_2*l_h_d*1_3_1"/>
  <p:tag name="KSO_WM_TEMPLATE_CATEGORY" val="diagram"/>
  <p:tag name="KSO_WM_TEMPLATE_INDEX" val="20233329"/>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7"/>
  <p:tag name="MH_PIC_SOURCE_TYPE" val="generate_slide_ai*{&quot;ai_type&quot;:&quot;generate_single_page&quot;,&quot;id&quot;:&quot;http://wps-cdn-docer.ks3-cn-beijing-internal.ksyuncs.com/wps_cdn_docer/storage/20240908/d6d416037faa99b886341a9ae36e2c0f.jpg@base@tag=imgScale&amp;m=1&amp;w=485&amp;h=753&amp;q=95&quot;}*gallery__ai_v2.1.3_ONLINE*5da1bdf1-52c2-4321-a4d0-1cf15a412cfb-slide-0"/>
  <p:tag name="KSO_WM_UNIT_LINE_FILL_TYPE" val="2"/>
  <p:tag name="KSO_WM_UNIT_USESOURCEFORMAT_APPLY" val="1"/>
</p:tagLst>
</file>

<file path=ppt/tags/tag187.xml><?xml version="1.0" encoding="utf-8"?>
<p:tagLst xmlns:p="http://schemas.openxmlformats.org/presentationml/2006/main">
  <p:tag name="KSO_WM_DIAGRAM_VIRTUALLY_FRAME" val="{&quot;height&quot;:387.88141883502374,&quot;left&quot;:82.18535433070865,&quot;top&quot;:106.99653392088176,&quot;width&quot;:792.2892913385825}"/>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233329_2*l_h_i*1_3_1"/>
  <p:tag name="KSO_WM_TEMPLATE_CATEGORY" val="diagram"/>
  <p:tag name="KSO_WM_TEMPLATE_INDEX" val="20233329"/>
  <p:tag name="KSO_WM_UNIT_LAYERLEVEL" val="1_1_1"/>
  <p:tag name="KSO_WM_TAG_VERSION" val="3.0"/>
  <p:tag name="KSO_WM_UNIT_FILL_FORE_SCHEMECOLOR_INDEX" val="14"/>
  <p:tag name="KSO_WM_UNIT_FILL_FORE_SCHEMECOLOR_INDEX_BRIGHTNESS" val="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7"/>
  <p:tag name="KSO_WM_UNIT_TEXT_FILL_FORE_SCHEMECOLOR_INDEX" val="1"/>
  <p:tag name="KSO_WM_UNIT_TEXT_FILL_TYPE" val="1"/>
  <p:tag name="KSO_WM_UNIT_LINE_FILL_TYPE" val="2"/>
  <p:tag name="KSO_WM_UNIT_USESOURCEFORMAT_APPLY" val="1"/>
</p:tagLst>
</file>

<file path=ppt/tags/tag188.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7.88141883502374,&quot;left&quot;:82.18535433070865,&quot;top&quot;:106.99653392088176,&quot;width&quot;:792.28929133858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a"/>
  <p:tag name="KSO_WM_UNIT_INDEX" val="1_3_1"/>
  <p:tag name="KSO_WM_UNIT_ID" val="diagram20233329_2*l_h_a*1_3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Lst>
</file>

<file path=ppt/tags/tag189.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7.88141883502374,&quot;left&quot;:82.18535433070865,&quot;top&quot;:106.99653392088176,&quot;width&quot;:792.28929133858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f"/>
  <p:tag name="KSO_WM_UNIT_INDEX" val="1_3_1"/>
  <p:tag name="KSO_WM_UNIT_ID" val="diagram20233329_2*l_h_f*1_3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UNIT_TEXT_LAYER_COUNT" val="1"/>
  <p:tag name="KSO_WM_BEAUTIFY_FLAG" val="#wm#"/>
  <p:tag name="KSO_WM_UNIT_PRESET_TEXT" val="单击此处添加文本具体内容，简明扼要地阐述您的内容观点。根据需要可酌情增减文字，以便观者准确地理解您传达的思想。"/>
  <p:tag name="KSO_WM_UNIT_TEXT_FILL_FORE_SCHEMECOLOR_INDEX" val="1"/>
  <p:tag name="KSO_WM_UNIT_TEXT_FILL_TYPE" val="1"/>
  <p:tag name="KSO_WM_UNIT_USESOURCEFORMAT_APPLY" val="1"/>
</p:tagLst>
</file>

<file path=ppt/tags/tag19.xml><?xml version="1.0" encoding="utf-8"?>
<p:tagLst xmlns:p="http://schemas.openxmlformats.org/presentationml/2006/main">
  <p:tag name="KSO_WM_SLIDE_ID" val="diagram20233329_3"/>
  <p:tag name="KSO_WM_TEMPLATE_SUBCATEGORY" val="0"/>
  <p:tag name="KSO_WM_TEMPLATE_MASTER_TYPE" val="0"/>
  <p:tag name="KSO_WM_TEMPLATE_COLOR_TYPE" val="0"/>
  <p:tag name="KSO_WM_SLIDE_TYPE" val="text"/>
  <p:tag name="KSO_WM_SLIDE_SUBTYPE" val="diag"/>
  <p:tag name="KSO_WM_SLIDE_ITEM_CNT" val="4"/>
  <p:tag name="KSO_WM_SLIDE_INDEX" val="3"/>
  <p:tag name="KSO_WM_SLIDE_SIZE" val="792.289*387.858"/>
  <p:tag name="KSO_WM_SLIDE_POSITION" val="83.1354*130.947"/>
  <p:tag name="KSO_WM_DIAGRAM_GROUP_CODE" val="l1-1"/>
  <p:tag name="KSO_WM_SLIDE_DIAGTYPE" val="l"/>
  <p:tag name="KSO_WM_TAG_VERSION" val="3.0"/>
  <p:tag name="KSO_WM_BEAUTIFY_FLAG" val="#wm#"/>
  <p:tag name="KSO_WM_TEMPLATE_CATEGORY" val="diagram"/>
  <p:tag name="KSO_WM_TEMPLATE_INDEX" val="20233329"/>
  <p:tag name="KSO_WM_SLIDE_LAYOUT" val="a_l"/>
  <p:tag name="KSO_WM_SLIDE_LAYOUT_CNT" val="1_1"/>
  <p:tag name="KSO_WM_SLIDE_SOURCE" val="WPPAIGenerateSlide"/>
</p:tagLst>
</file>

<file path=ppt/tags/tag190.xml><?xml version="1.0" encoding="utf-8"?>
<p:tagLst xmlns:p="http://schemas.openxmlformats.org/presentationml/2006/main">
  <p:tag name="KSO_WM_SLIDE_ID" val="diagram20233329_3"/>
  <p:tag name="KSO_WM_TEMPLATE_SUBCATEGORY" val="0"/>
  <p:tag name="KSO_WM_TEMPLATE_MASTER_TYPE" val="0"/>
  <p:tag name="KSO_WM_TEMPLATE_COLOR_TYPE" val="0"/>
  <p:tag name="KSO_WM_SLIDE_TYPE" val="text"/>
  <p:tag name="KSO_WM_SLIDE_SUBTYPE" val="diag"/>
  <p:tag name="KSO_WM_SLIDE_ITEM_CNT" val="4"/>
  <p:tag name="KSO_WM_SLIDE_INDEX" val="3"/>
  <p:tag name="KSO_WM_SLIDE_SIZE" val="792.289*387.858"/>
  <p:tag name="KSO_WM_SLIDE_POSITION" val="83.1354*130.947"/>
  <p:tag name="KSO_WM_DIAGRAM_GROUP_CODE" val="l1-1"/>
  <p:tag name="KSO_WM_SLIDE_DIAGTYPE" val="l"/>
  <p:tag name="KSO_WM_TAG_VERSION" val="3.0"/>
  <p:tag name="KSO_WM_BEAUTIFY_FLAG" val="#wm#"/>
  <p:tag name="KSO_WM_TEMPLATE_CATEGORY" val="diagram"/>
  <p:tag name="KSO_WM_TEMPLATE_INDEX" val="20233329"/>
  <p:tag name="KSO_WM_SLIDE_LAYOUT" val="a_l"/>
  <p:tag name="KSO_WM_SLIDE_LAYOUT_CNT" val="1_1"/>
  <p:tag name="KSO_WM_SLIDE_SOURCE" val="WPPAIGenerateSlide"/>
</p:tagLst>
</file>

<file path=ppt/tags/tag191.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1967_3*a*1"/>
  <p:tag name="KSO_WM_TEMPLATE_CATEGORY" val="diagram"/>
  <p:tag name="KSO_WM_TEMPLATE_INDEX" val="20231967"/>
  <p:tag name="KSO_WM_UNIT_LAYERLEVEL" val="1"/>
  <p:tag name="KSO_WM_TAG_VERSION" val="3.0"/>
  <p:tag name="KSO_WM_BEAUTIFY_FLAG" val="#wm#"/>
  <p:tag name="KSO_WM_UNIT_PRESET_TEXT" val="单击此处添加标题"/>
  <p:tag name="KSO_WM_UNIT_TEXT_TYPE" val="1"/>
  <p:tag name="KSO_WM_UNIT_TEXT_FILL_FORE_SCHEMECOLOR_INDEX" val="13"/>
  <p:tag name="KSO_WM_UNIT_TEXT_FILL_TYPE" val="1"/>
  <p:tag name="KSO_WM_UNIT_USESOURCEFORMAT_APPLY" val="1"/>
</p:tagLst>
</file>

<file path=ppt/tags/tag192.xml><?xml version="1.0" encoding="utf-8"?>
<p:tagLst xmlns:p="http://schemas.openxmlformats.org/presentationml/2006/main">
  <p:tag name="KSO_WM_UNIT_LINE_FORE_SCHEMECOLOR_INDEX_BRIGHTNESS" val="0.35"/>
  <p:tag name="KSO_WM_UNIT_LINE_FILL_TYPE" val="2"/>
  <p:tag name="KSO_WM_UNIT_HIGHLIGHT" val="0"/>
  <p:tag name="KSO_WM_UNIT_COMPATIBLE" val="0"/>
  <p:tag name="KSO_WM_UNIT_DIAGRAM_ISNUMVISUAL" val="0"/>
  <p:tag name="KSO_WM_UNIT_DIAGRAM_ISREFERUNIT" val="0"/>
  <p:tag name="KSO_WM_DIAGRAM_GROUP_CODE" val="l1-1"/>
  <p:tag name="KSO_WM_UNIT_ID" val="diagram20231058_2*l_i*1_1"/>
  <p:tag name="KSO_WM_TEMPLATE_CATEGORY" val="diagram"/>
  <p:tag name="KSO_WM_TEMPLATE_INDEX" val="20231058"/>
  <p:tag name="KSO_WM_UNIT_LAYERLEVEL" val="1_1"/>
  <p:tag name="KSO_WM_TAG_VERSION" val="3.0"/>
  <p:tag name="KSO_WM_UNIT_TYPE" val="l_i"/>
  <p:tag name="KSO_WM_UNIT_INDEX" val="1_1"/>
  <p:tag name="KSO_WM_DIAGRAM_VERSION" val="3"/>
  <p:tag name="KSO_WM_DIAGRAM_COLOR_TRICK" val="4"/>
  <p:tag name="KSO_WM_DIAGRAM_COLOR_TEXT_CAN_REMOVE" val="n"/>
  <p:tag name="KSO_WM_DIAGRAM_MAX_ITEMCNT" val="6"/>
  <p:tag name="KSO_WM_DIAGRAM_MIN_ITEMCNT" val="2"/>
  <p:tag name="KSO_WM_DIAGRAM_VIRTUALLY_FRAME" val="{&quot;height&quot;:351.8813436219058,&quot;left&quot;:86.68582677165354,&quot;top&quot;:125.4485407874723,&quot;width&quot;:764.7195275590552}"/>
  <p:tag name="KSO_WM_DIAGRAM_COLOR_MATCH_VALUE" val="{&quot;shape&quot;:{&quot;fill&quot;:{&quot;type&quot;:0},&quot;glow&quot;:{&quot;colorType&quot;:0},&quot;line&quot;:{&quot;solidLine&quot;:{&quot;brightness&quot;:0.5,&quot;colorType&quot;:1,&quot;foreColorIndex&quot;:1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15"/>
  <p:tag name="KSO_WM_DIAGRAM_USE_COLOR_VALUE" val="{&quot;color_scheme&quot;:1,&quot;color_type&quot;:1,&quot;theme_color_indexes&quot;:[]}"/>
</p:tagLst>
</file>

<file path=ppt/tags/tag193.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1058_2*l_h_f*1_1_1"/>
  <p:tag name="KSO_WM_TEMPLATE_CATEGORY" val="diagram"/>
  <p:tag name="KSO_WM_TEMPLATE_INDEX" val="20231058"/>
  <p:tag name="KSO_WM_UNIT_LAYERLEVEL" val="1_1_1"/>
  <p:tag name="KSO_WM_TAG_VERSION" val="3.0"/>
  <p:tag name="KSO_WM_DIAGRAM_VERSION" val="3"/>
  <p:tag name="KSO_WM_DIAGRAM_COLOR_TRICK" val="4"/>
  <p:tag name="KSO_WM_DIAGRAM_COLOR_TEXT_CAN_REMOVE" val="n"/>
  <p:tag name="KSO_WM_DIAGRAM_GROUP_CODE" val="l1-1"/>
  <p:tag name="KSO_WM_UNIT_TEXT_FILL_FORE_SCHEMECOLOR_INDEX_BRIGHTNESS" val="0.35"/>
  <p:tag name="KSO_WM_DIAGRAM_MAX_ITEMCNT" val="6"/>
  <p:tag name="KSO_WM_DIAGRAM_MIN_ITEMCNT" val="2"/>
  <p:tag name="KSO_WM_DIAGRAM_VIRTUALLY_FRAME" val="{&quot;height&quot;:351.8813436219058,&quot;left&quot;:86.68582677165354,&quot;top&quot;:125.4485407874723,&quot;width&quot;:764.719527559055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文本，简明扼要地阐述您的观点。根据需要可酌情增减文字"/>
  <p:tag name="KSO_WM_UNIT_TEXT_FILL_FORE_SCHEMECOLOR_INDEX" val="1"/>
  <p:tag name="KSO_WM_UNIT_TEXT_FILL_TYPE" val="1"/>
  <p:tag name="KSO_WM_DIAGRAM_USE_COLOR_VALUE" val="{&quot;color_scheme&quot;:1,&quot;color_type&quot;:1,&quot;theme_color_indexes&quot;:[]}"/>
</p:tagLst>
</file>

<file path=ppt/tags/tag194.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1058_2*l_h_a*1_1_1"/>
  <p:tag name="KSO_WM_TEMPLATE_CATEGORY" val="diagram"/>
  <p:tag name="KSO_WM_TEMPLATE_INDEX" val="20231058"/>
  <p:tag name="KSO_WM_UNIT_LAYERLEVEL" val="1_1_1"/>
  <p:tag name="KSO_WM_TAG_VERSION" val="3.0"/>
  <p:tag name="KSO_WM_DIAGRAM_VERSION" val="3"/>
  <p:tag name="KSO_WM_DIAGRAM_COLOR_TRICK" val="4"/>
  <p:tag name="KSO_WM_DIAGRAM_COLOR_TEXT_CAN_REMOVE" val="n"/>
  <p:tag name="KSO_WM_DIAGRAM_GROUP_CODE" val="l1-1"/>
  <p:tag name="KSO_WM_UNIT_TEXT_FILL_FORE_SCHEMECOLOR_INDEX_BRIGHTNESS" val="0"/>
  <p:tag name="KSO_WM_DIAGRAM_MAX_ITEMCNT" val="6"/>
  <p:tag name="KSO_WM_DIAGRAM_MIN_ITEMCNT" val="2"/>
  <p:tag name="KSO_WM_DIAGRAM_VIRTUALLY_FRAME" val="{&quot;height&quot;:351.8813436219058,&quot;left&quot;:86.68582677165354,&quot;top&quot;:125.4485407874723,&quot;width&quot;:764.719527559055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添加标题"/>
  <p:tag name="KSO_WM_UNIT_TEXT_FILL_FORE_SCHEMECOLOR_INDEX" val="1"/>
  <p:tag name="KSO_WM_UNIT_TEXT_FILL_TYPE" val="1"/>
  <p:tag name="KSO_WM_DIAGRAM_USE_COLOR_VALUE" val="{&quot;color_scheme&quot;:1,&quot;color_type&quot;:1,&quot;theme_color_indexes&quot;:[]}"/>
</p:tagLst>
</file>

<file path=ppt/tags/tag195.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1058_2*l_h_f*1_2_1"/>
  <p:tag name="KSO_WM_TEMPLATE_CATEGORY" val="diagram"/>
  <p:tag name="KSO_WM_TEMPLATE_INDEX" val="20231058"/>
  <p:tag name="KSO_WM_UNIT_LAYERLEVEL" val="1_1_1"/>
  <p:tag name="KSO_WM_TAG_VERSION" val="3.0"/>
  <p:tag name="KSO_WM_DIAGRAM_VERSION" val="3"/>
  <p:tag name="KSO_WM_DIAGRAM_COLOR_TRICK" val="4"/>
  <p:tag name="KSO_WM_DIAGRAM_COLOR_TEXT_CAN_REMOVE" val="n"/>
  <p:tag name="KSO_WM_DIAGRAM_GROUP_CODE" val="l1-1"/>
  <p:tag name="KSO_WM_UNIT_TEXT_FILL_FORE_SCHEMECOLOR_INDEX_BRIGHTNESS" val="0.35"/>
  <p:tag name="KSO_WM_DIAGRAM_MAX_ITEMCNT" val="6"/>
  <p:tag name="KSO_WM_DIAGRAM_MIN_ITEMCNT" val="2"/>
  <p:tag name="KSO_WM_DIAGRAM_VIRTUALLY_FRAME" val="{&quot;height&quot;:351.8813436219058,&quot;left&quot;:86.68582677165354,&quot;top&quot;:125.4485407874723,&quot;width&quot;:764.719527559055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文本具体内容，简明扼要地阐述您的观点。根据需要可酌情增减文字"/>
  <p:tag name="KSO_WM_UNIT_TEXT_FILL_FORE_SCHEMECOLOR_INDEX" val="1"/>
  <p:tag name="KSO_WM_UNIT_TEXT_FILL_TYPE" val="1"/>
  <p:tag name="KSO_WM_DIAGRAM_USE_COLOR_VALUE" val="{&quot;color_scheme&quot;:1,&quot;color_type&quot;:1,&quot;theme_color_indexes&quot;:[]}"/>
</p:tagLst>
</file>

<file path=ppt/tags/tag196.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1058_2*l_h_f*1_3_1"/>
  <p:tag name="KSO_WM_TEMPLATE_CATEGORY" val="diagram"/>
  <p:tag name="KSO_WM_TEMPLATE_INDEX" val="20231058"/>
  <p:tag name="KSO_WM_UNIT_LAYERLEVEL" val="1_1_1"/>
  <p:tag name="KSO_WM_TAG_VERSION" val="3.0"/>
  <p:tag name="KSO_WM_DIAGRAM_VERSION" val="3"/>
  <p:tag name="KSO_WM_DIAGRAM_COLOR_TRICK" val="4"/>
  <p:tag name="KSO_WM_DIAGRAM_COLOR_TEXT_CAN_REMOVE" val="n"/>
  <p:tag name="KSO_WM_DIAGRAM_GROUP_CODE" val="l1-1"/>
  <p:tag name="KSO_WM_UNIT_TEXT_FILL_FORE_SCHEMECOLOR_INDEX_BRIGHTNESS" val="0.35"/>
  <p:tag name="KSO_WM_DIAGRAM_MAX_ITEMCNT" val="6"/>
  <p:tag name="KSO_WM_DIAGRAM_MIN_ITEMCNT" val="2"/>
  <p:tag name="KSO_WM_DIAGRAM_VIRTUALLY_FRAME" val="{&quot;height&quot;:351.8813436219058,&quot;left&quot;:86.68582677165354,&quot;top&quot;:125.4485407874723,&quot;width&quot;:764.719527559055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文本，简明扼要地阐述您的观点。根据需要可酌情增减文字"/>
  <p:tag name="KSO_WM_UNIT_TEXT_FILL_FORE_SCHEMECOLOR_INDEX" val="1"/>
  <p:tag name="KSO_WM_UNIT_TEXT_FILL_TYPE" val="1"/>
  <p:tag name="KSO_WM_DIAGRAM_USE_COLOR_VALUE" val="{&quot;color_scheme&quot;:1,&quot;color_type&quot;:1,&quot;theme_color_indexes&quot;:[]}"/>
</p:tagLst>
</file>

<file path=ppt/tags/tag197.xml><?xml version="1.0" encoding="utf-8"?>
<p:tagLst xmlns:p="http://schemas.openxmlformats.org/presentationml/2006/main">
  <p:tag name="KSO_WM_UNIT_SHADOW_SCHEMECOLOR_INDEX_BRIGHTNESS" val="-0.25"/>
  <p:tag name="KSO_WM_UNIT_SHADOW_SCHEMECOLOR_INDEX" val="5"/>
  <p:tag name="KSO_WM_UNIT_TEXT_FILL_FORE_SCHEMECOLOR_INDEX_BRIGHTNESS" val="0"/>
  <p:tag name="KSO_WM_UNIT_TEXT_FILL_TYPE" val="1"/>
  <p:tag name="KSO_WM_UNIT_HIGHLIGHT" val="0"/>
  <p:tag name="KSO_WM_UNIT_COMPATIBLE" val="0"/>
  <p:tag name="KSO_WM_UNIT_DIAGRAM_ISNUMVISUAL" val="0"/>
  <p:tag name="KSO_WM_UNIT_DIAGRAM_ISREFERUNIT" val="0"/>
  <p:tag name="KSO_WM_DIAGRAM_GROUP_CODE" val="l1-1"/>
  <p:tag name="KSO_WM_UNIT_ID" val="diagram20231058_2*l_h_i*1_1_2"/>
  <p:tag name="KSO_WM_TEMPLATE_CATEGORY" val="diagram"/>
  <p:tag name="KSO_WM_TEMPLATE_INDEX" val="20231058"/>
  <p:tag name="KSO_WM_UNIT_LAYERLEVEL" val="1_1_1"/>
  <p:tag name="KSO_WM_TAG_VERSION" val="3.0"/>
  <p:tag name="KSO_WM_DIAGRAM_VERSION" val="3"/>
  <p:tag name="KSO_WM_DIAGRAM_COLOR_TRICK" val="4"/>
  <p:tag name="KSO_WM_DIAGRAM_COLOR_TEXT_CAN_REMOVE" val="n"/>
  <p:tag name="KSO_WM_UNIT_TYPE" val="l_h_i"/>
  <p:tag name="KSO_WM_UNIT_INDEX" val="1_1_2"/>
  <p:tag name="KSO_WM_DIAGRAM_MAX_ITEMCNT" val="6"/>
  <p:tag name="KSO_WM_DIAGRAM_MIN_ITEMCNT" val="2"/>
  <p:tag name="KSO_WM_DIAGRAM_VIRTUALLY_FRAME" val="{&quot;height&quot;:351.8813436219058,&quot;left&quot;:86.68582677165354,&quot;top&quot;:125.4485407874723,&quot;width&quot;:764.7195275590552}"/>
  <p:tag name="KSO_WM_DIAGRAM_COLOR_MATCH_VALUE" val="{&quot;shape&quot;:{&quot;fill&quot;:{&quot;solid&quot;:{&quot;brightness&quot;:0,&quot;colorType&quot;:1,&quot;foreColorIndex&quot;:5,&quot;transparency&quot;:0},&quot;type&quot;:1},&quot;glow&quot;:{&quot;colorType&quot;:0},&quot;line&quot;:{&quot;type&quot;:0},&quot;shadow&quot;:{&quot;brightness&quot;:-0.25,&quot;colorType&quot;:1,&quot;foreColorIndex&quot;:5,&quot;transparency&quot;:0.8999999761581421},&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DIAGRAM_USE_COLOR_VALUE" val="{&quot;color_scheme&quot;:1,&quot;color_type&quot;:1,&quot;theme_color_indexes&quot;:[]}"/>
</p:tagLst>
</file>

<file path=ppt/tags/tag198.xml><?xml version="1.0" encoding="utf-8"?>
<p:tagLst xmlns:p="http://schemas.openxmlformats.org/presentationml/2006/main">
  <p:tag name="KSO_WM_UNIT_FILL_FORE_SCHEMECOLOR_INDEX_1_BRIGHTNESS" val="0.4"/>
  <p:tag name="KSO_WM_UNIT_FILL_FORE_SCHEMECOLOR_INDEX_1" val="5"/>
  <p:tag name="KSO_WM_UNIT_FILL_FORE_SCHEMECOLOR_INDEX_1_POS" val="0"/>
  <p:tag name="KSO_WM_UNIT_FILL_FORE_SCHEMECOLOR_INDEX_1_TRANS" val="0"/>
  <p:tag name="KSO_WM_UNIT_FILL_FORE_SCHEMECOLOR_INDEX_2_BRIGHTNESS" val="0"/>
  <p:tag name="KSO_WM_UNIT_FILL_FORE_SCHEMECOLOR_INDEX_2" val="5"/>
  <p:tag name="KSO_WM_UNIT_FILL_FORE_SCHEMECOLOR_INDEX_2_POS" val="0.9"/>
  <p:tag name="KSO_WM_UNIT_FILL_FORE_SCHEMECOLOR_INDEX_2_TRANS" val="0"/>
  <p:tag name="KSO_WM_UNIT_FILL_GRADIENT_TYPE" val="0"/>
  <p:tag name="KSO_WM_UNIT_FILL_GRADIENT_ANGLE" val="135"/>
  <p:tag name="KSO_WM_UNIT_FILL_GRADIENT_DIRECTION" val="2"/>
  <p:tag name="KSO_WM_UNIT_SHADOW_SCHEMECOLOR_INDEX_BRIGHTNESS" val="-0.25"/>
  <p:tag name="KSO_WM_UNIT_SHADOW_SCHEMECOLOR_INDEX" val="5"/>
  <p:tag name="KSO_WM_UNIT_TEXT_FILL_FORE_SCHEMECOLOR_INDEX_BRIGHTNESS" val="0"/>
  <p:tag name="KSO_WM_UNIT_HIGHLIGHT" val="0"/>
  <p:tag name="KSO_WM_UNIT_COMPATIBLE" val="0"/>
  <p:tag name="KSO_WM_UNIT_DIAGRAM_ISNUMVISUAL" val="0"/>
  <p:tag name="KSO_WM_UNIT_DIAGRAM_ISREFERUNIT" val="0"/>
  <p:tag name="KSO_WM_DIAGRAM_GROUP_CODE" val="l1-1"/>
  <p:tag name="KSO_WM_UNIT_ID" val="diagram20231058_2*l_h_i*1_1_1"/>
  <p:tag name="KSO_WM_TEMPLATE_CATEGORY" val="diagram"/>
  <p:tag name="KSO_WM_TEMPLATE_INDEX" val="20231058"/>
  <p:tag name="KSO_WM_UNIT_LAYERLEVEL" val="1_1_1"/>
  <p:tag name="KSO_WM_TAG_VERSION" val="3.0"/>
  <p:tag name="KSO_WM_DIAGRAM_VERSION" val="3"/>
  <p:tag name="KSO_WM_DIAGRAM_COLOR_TRICK" val="4"/>
  <p:tag name="KSO_WM_DIAGRAM_COLOR_TEXT_CAN_REMOVE" val="n"/>
  <p:tag name="KSO_WM_UNIT_TYPE" val="l_h_i"/>
  <p:tag name="KSO_WM_UNIT_INDEX" val="1_1_1"/>
  <p:tag name="KSO_WM_UNIT_SUBTYPE" val="d"/>
  <p:tag name="KSO_WM_DIAGRAM_MAX_ITEMCNT" val="6"/>
  <p:tag name="KSO_WM_DIAGRAM_MIN_ITEMCNT" val="2"/>
  <p:tag name="KSO_WM_DIAGRAM_VIRTUALLY_FRAME" val="{&quot;height&quot;:351.8813436219058,&quot;left&quot;:86.68582677165354,&quot;top&quot;:125.4485407874723,&quot;width&quot;:764.7195275590552}"/>
  <p:tag name="KSO_WM_DIAGRAM_COLOR_MATCH_VALUE" val="{&quot;shape&quot;:{&quot;fill&quot;:{&quot;gradient&quot;:[{&quot;brightness&quot;:0.6000000238418579,&quot;colorType&quot;:1,&quot;foreColorIndex&quot;:5,&quot;pos&quot;:0,&quot;transparency&quot;:0},{&quot;brightness&quot;:0,&quot;colorType&quot;:1,&quot;foreColorIndex&quot;:5,&quot;pos&quot;:0.8999999761581421,&quot;transparency&quot;:0}],&quot;type&quot;:3},&quot;glow&quot;:{&quot;colorType&quot;:0},&quot;line&quot;:{&quot;type&quot;:0},&quot;shadow&quot;:{&quot;brightness&quot;:-0.25,&quot;colorType&quot;:1,&quot;foreColorIndex&quot;:5,&quot;transparency&quot;:0.800000011920929},&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BEAUTIFY_FLAG" val="#wm#"/>
  <p:tag name="KSO_WM_UNIT_FILL_TYPE" val="3"/>
  <p:tag name="KSO_WM_DIAGRAM_USE_COLOR_VALUE" val="{&quot;color_scheme&quot;:1,&quot;color_type&quot;:1,&quot;theme_color_indexes&quot;:[]}"/>
</p:tagLst>
</file>

<file path=ppt/tags/tag199.xml><?xml version="1.0" encoding="utf-8"?>
<p:tagLst xmlns:p="http://schemas.openxmlformats.org/presentationml/2006/main">
  <p:tag name="KSO_WM_UNIT_SHADOW_SCHEMECOLOR_INDEX_BRIGHTNESS" val="-0.25"/>
  <p:tag name="KSO_WM_UNIT_SHADOW_SCHEMECOLOR_INDEX" val="6"/>
  <p:tag name="KSO_WM_UNIT_TEXT_FILL_FORE_SCHEMECOLOR_INDEX_BRIGHTNESS" val="0"/>
  <p:tag name="KSO_WM_UNIT_TEXT_FILL_TYPE" val="1"/>
  <p:tag name="KSO_WM_UNIT_HIGHLIGHT" val="0"/>
  <p:tag name="KSO_WM_UNIT_COMPATIBLE" val="0"/>
  <p:tag name="KSO_WM_UNIT_DIAGRAM_ISNUMVISUAL" val="0"/>
  <p:tag name="KSO_WM_UNIT_DIAGRAM_ISREFERUNIT" val="0"/>
  <p:tag name="KSO_WM_DIAGRAM_GROUP_CODE" val="l1-1"/>
  <p:tag name="KSO_WM_UNIT_ID" val="diagram20231058_2*l_h_i*1_2_2"/>
  <p:tag name="KSO_WM_TEMPLATE_CATEGORY" val="diagram"/>
  <p:tag name="KSO_WM_TEMPLATE_INDEX" val="20231058"/>
  <p:tag name="KSO_WM_UNIT_LAYERLEVEL" val="1_1_1"/>
  <p:tag name="KSO_WM_TAG_VERSION" val="3.0"/>
  <p:tag name="KSO_WM_DIAGRAM_VERSION" val="3"/>
  <p:tag name="KSO_WM_DIAGRAM_COLOR_TRICK" val="4"/>
  <p:tag name="KSO_WM_DIAGRAM_COLOR_TEXT_CAN_REMOVE" val="n"/>
  <p:tag name="KSO_WM_UNIT_TYPE" val="l_h_i"/>
  <p:tag name="KSO_WM_UNIT_INDEX" val="1_2_2"/>
  <p:tag name="KSO_WM_DIAGRAM_MAX_ITEMCNT" val="6"/>
  <p:tag name="KSO_WM_DIAGRAM_MIN_ITEMCNT" val="2"/>
  <p:tag name="KSO_WM_DIAGRAM_VIRTUALLY_FRAME" val="{&quot;height&quot;:351.8813436219058,&quot;left&quot;:86.68582677165354,&quot;top&quot;:125.4485407874723,&quot;width&quot;:764.7195275590552}"/>
  <p:tag name="KSO_WM_DIAGRAM_COLOR_MATCH_VALUE" val="{&quot;shape&quot;:{&quot;fill&quot;:{&quot;solid&quot;:{&quot;brightness&quot;:0,&quot;colorType&quot;:1,&quot;foreColorIndex&quot;:6,&quot;transparency&quot;:0},&quot;type&quot;:1},&quot;glow&quot;:{&quot;colorType&quot;:0},&quot;line&quot;:{&quot;type&quot;:0},&quot;shadow&quot;:{&quot;brightness&quot;:-0.25,&quot;colorType&quot;:1,&quot;foreColorIndex&quot;:6,&quot;transparency&quot;:0.8999999761581421},&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6"/>
  <p:tag name="KSO_WM_UNIT_FILL_FORE_SCHEMECOLOR_INDEX_BRIGHTNESS" val="0"/>
  <p:tag name="KSO_WM_DIAGRAM_USE_COLOR_VALUE" val="{&quot;color_scheme&quot;:1,&quot;color_type&quot;:1,&quot;theme_color_indexes&quot;:[]}"/>
</p:tagLst>
</file>

<file path=ppt/tags/tag2.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3329_3*a*1"/>
  <p:tag name="KSO_WM_TEMPLATE_CATEGORY" val="diagram"/>
  <p:tag name="KSO_WM_TEMPLATE_INDEX" val="20233329"/>
  <p:tag name="KSO_WM_UNIT_LAYERLEVEL" val="1"/>
  <p:tag name="KSO_WM_TAG_VERSION" val="3.0"/>
  <p:tag name="KSO_WM_BEAUTIFY_FLAG" val="#wm#"/>
  <p:tag name="KSO_WM_UNIT_VALUE" val="29"/>
  <p:tag name="KSO_WM_UNIT_TEXT_TYPE" val="1"/>
  <p:tag name="KSO_WM_UNIT_PRESET_TEXT" val="单击此处添加标题"/>
  <p:tag name="KSO_WM_UNIT_TEXT_FILL_FORE_SCHEMECOLOR_INDEX" val="13"/>
  <p:tag name="KSO_WM_UNIT_TEXT_FILL_TYPE" val="1"/>
  <p:tag name="KSO_WM_UNIT_USESOURCEFORMAT_APPLY" val="1"/>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4"/>
  <p:tag name="KSO_WM_UNIT_ID" val="custom20231836_1*i*4"/>
  <p:tag name="KSO_WM_TEMPLATE_CATEGORY" val="custom"/>
  <p:tag name="KSO_WM_TEMPLATE_INDEX" val="20231836"/>
  <p:tag name="KSO_WM_UNIT_LAYERLEVEL" val="1"/>
  <p:tag name="KSO_WM_TAG_VERSION" val="3.0"/>
  <p:tag name="KSO_WM_BEAUTIFY_FLAG" val="#wm#"/>
  <p:tag name="KSO_WM_UNIT_FILL_FORE_SCHEMECOLOR_INDEX" val="14"/>
  <p:tag name="KSO_WM_UNIT_FILL_TYPE" val="1"/>
  <p:tag name="KSO_WM_UNIT_TEXT_FILL_FORE_SCHEMECOLOR_INDEX" val="2"/>
  <p:tag name="KSO_WM_UNIT_TEXT_FILL_TYPE" val="1"/>
  <p:tag name="KSO_WM_UNIT_USESOURCEFORMAT_APPLY" val="1"/>
</p:tagLst>
</file>

<file path=ppt/tags/tag200.xml><?xml version="1.0" encoding="utf-8"?>
<p:tagLst xmlns:p="http://schemas.openxmlformats.org/presentationml/2006/main">
  <p:tag name="KSO_WM_UNIT_FILL_FORE_SCHEMECOLOR_INDEX_1_BRIGHTNESS" val="0.4"/>
  <p:tag name="KSO_WM_UNIT_FILL_FORE_SCHEMECOLOR_INDEX_1" val="6"/>
  <p:tag name="KSO_WM_UNIT_FILL_FORE_SCHEMECOLOR_INDEX_1_POS" val="0"/>
  <p:tag name="KSO_WM_UNIT_FILL_FORE_SCHEMECOLOR_INDEX_1_TRANS" val="0"/>
  <p:tag name="KSO_WM_UNIT_FILL_FORE_SCHEMECOLOR_INDEX_2_BRIGHTNESS" val="0"/>
  <p:tag name="KSO_WM_UNIT_FILL_FORE_SCHEMECOLOR_INDEX_2" val="6"/>
  <p:tag name="KSO_WM_UNIT_FILL_FORE_SCHEMECOLOR_INDEX_2_POS" val="0.9"/>
  <p:tag name="KSO_WM_UNIT_FILL_FORE_SCHEMECOLOR_INDEX_2_TRANS" val="0"/>
  <p:tag name="KSO_WM_UNIT_FILL_GRADIENT_TYPE" val="0"/>
  <p:tag name="KSO_WM_UNIT_FILL_GRADIENT_ANGLE" val="135"/>
  <p:tag name="KSO_WM_UNIT_FILL_GRADIENT_DIRECTION" val="2"/>
  <p:tag name="KSO_WM_UNIT_SHADOW_SCHEMECOLOR_INDEX_BRIGHTNESS" val="-0.25"/>
  <p:tag name="KSO_WM_UNIT_SHADOW_SCHEMECOLOR_INDEX" val="6"/>
  <p:tag name="KSO_WM_UNIT_TEXT_FILL_FORE_SCHEMECOLOR_INDEX_BRIGHTNESS" val="0"/>
  <p:tag name="KSO_WM_UNIT_HIGHLIGHT" val="0"/>
  <p:tag name="KSO_WM_UNIT_COMPATIBLE" val="0"/>
  <p:tag name="KSO_WM_UNIT_DIAGRAM_ISNUMVISUAL" val="0"/>
  <p:tag name="KSO_WM_UNIT_DIAGRAM_ISREFERUNIT" val="0"/>
  <p:tag name="KSO_WM_DIAGRAM_GROUP_CODE" val="l1-1"/>
  <p:tag name="KSO_WM_UNIT_ID" val="diagram20231058_2*l_h_i*1_2_1"/>
  <p:tag name="KSO_WM_TEMPLATE_CATEGORY" val="diagram"/>
  <p:tag name="KSO_WM_TEMPLATE_INDEX" val="20231058"/>
  <p:tag name="KSO_WM_UNIT_LAYERLEVEL" val="1_1_1"/>
  <p:tag name="KSO_WM_TAG_VERSION" val="3.0"/>
  <p:tag name="KSO_WM_DIAGRAM_VERSION" val="3"/>
  <p:tag name="KSO_WM_DIAGRAM_COLOR_TRICK" val="4"/>
  <p:tag name="KSO_WM_DIAGRAM_COLOR_TEXT_CAN_REMOVE" val="n"/>
  <p:tag name="KSO_WM_UNIT_TYPE" val="l_h_i"/>
  <p:tag name="KSO_WM_UNIT_INDEX" val="1_2_1"/>
  <p:tag name="KSO_WM_UNIT_SUBTYPE" val="d"/>
  <p:tag name="KSO_WM_DIAGRAM_MAX_ITEMCNT" val="6"/>
  <p:tag name="KSO_WM_DIAGRAM_MIN_ITEMCNT" val="2"/>
  <p:tag name="KSO_WM_DIAGRAM_VIRTUALLY_FRAME" val="{&quot;height&quot;:351.8813436219058,&quot;left&quot;:86.68582677165354,&quot;top&quot;:125.4485407874723,&quot;width&quot;:764.7195275590552}"/>
  <p:tag name="KSO_WM_DIAGRAM_COLOR_MATCH_VALUE" val="{&quot;shape&quot;:{&quot;fill&quot;:{&quot;gradient&quot;:[{&quot;brightness&quot;:0.6000000238418579,&quot;colorType&quot;:1,&quot;foreColorIndex&quot;:6,&quot;pos&quot;:0,&quot;transparency&quot;:0},{&quot;brightness&quot;:0,&quot;colorType&quot;:1,&quot;foreColorIndex&quot;:6,&quot;pos&quot;:0.8999999761581421,&quot;transparency&quot;:0}],&quot;type&quot;:3},&quot;glow&quot;:{&quot;colorType&quot;:0},&quot;line&quot;:{&quot;type&quot;:0},&quot;shadow&quot;:{&quot;brightness&quot;:-0.25,&quot;colorType&quot;:1,&quot;foreColorIndex&quot;:6,&quot;transparency&quot;:0.800000011920929},&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BEAUTIFY_FLAG" val="#wm#"/>
  <p:tag name="KSO_WM_UNIT_FILL_TYPE" val="3"/>
  <p:tag name="KSO_WM_DIAGRAM_USE_COLOR_VALUE" val="{&quot;color_scheme&quot;:1,&quot;color_type&quot;:1,&quot;theme_color_indexes&quot;:[]}"/>
</p:tagLst>
</file>

<file path=ppt/tags/tag201.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1058_2*l_h_a*1_2_1"/>
  <p:tag name="KSO_WM_TEMPLATE_CATEGORY" val="diagram"/>
  <p:tag name="KSO_WM_TEMPLATE_INDEX" val="20231058"/>
  <p:tag name="KSO_WM_UNIT_LAYERLEVEL" val="1_1_1"/>
  <p:tag name="KSO_WM_TAG_VERSION" val="3.0"/>
  <p:tag name="KSO_WM_DIAGRAM_VERSION" val="3"/>
  <p:tag name="KSO_WM_DIAGRAM_COLOR_TRICK" val="4"/>
  <p:tag name="KSO_WM_DIAGRAM_COLOR_TEXT_CAN_REMOVE" val="n"/>
  <p:tag name="KSO_WM_DIAGRAM_GROUP_CODE" val="l1-1"/>
  <p:tag name="KSO_WM_UNIT_TEXT_FILL_FORE_SCHEMECOLOR_INDEX_BRIGHTNESS" val="0"/>
  <p:tag name="KSO_WM_DIAGRAM_MAX_ITEMCNT" val="6"/>
  <p:tag name="KSO_WM_DIAGRAM_MIN_ITEMCNT" val="2"/>
  <p:tag name="KSO_WM_DIAGRAM_VIRTUALLY_FRAME" val="{&quot;height&quot;:351.8813436219058,&quot;left&quot;:86.68582677165354,&quot;top&quot;:125.4485407874723,&quot;width&quot;:764.719527559055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6,&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添加标题"/>
  <p:tag name="KSO_WM_UNIT_TEXT_FILL_FORE_SCHEMECOLOR_INDEX" val="1"/>
  <p:tag name="KSO_WM_UNIT_TEXT_FILL_TYPE" val="1"/>
  <p:tag name="KSO_WM_DIAGRAM_USE_COLOR_VALUE" val="{&quot;color_scheme&quot;:1,&quot;color_type&quot;:1,&quot;theme_color_indexes&quot;:[]}"/>
</p:tagLst>
</file>

<file path=ppt/tags/tag202.xml><?xml version="1.0" encoding="utf-8"?>
<p:tagLst xmlns:p="http://schemas.openxmlformats.org/presentationml/2006/main">
  <p:tag name="KSO_WM_UNIT_SHADOW_SCHEMECOLOR_INDEX_BRIGHTNESS" val="-0.5"/>
  <p:tag name="KSO_WM_UNIT_SHADOW_SCHEMECOLOR_INDEX" val="7"/>
  <p:tag name="KSO_WM_UNIT_TEXT_FILL_FORE_SCHEMECOLOR_INDEX_BRIGHTNESS" val="0"/>
  <p:tag name="KSO_WM_UNIT_TEXT_FILL_TYPE" val="1"/>
  <p:tag name="KSO_WM_UNIT_HIGHLIGHT" val="0"/>
  <p:tag name="KSO_WM_UNIT_COMPATIBLE" val="0"/>
  <p:tag name="KSO_WM_UNIT_DIAGRAM_ISNUMVISUAL" val="0"/>
  <p:tag name="KSO_WM_UNIT_DIAGRAM_ISREFERUNIT" val="0"/>
  <p:tag name="KSO_WM_DIAGRAM_GROUP_CODE" val="l1-1"/>
  <p:tag name="KSO_WM_UNIT_ID" val="diagram20231058_2*l_h_i*1_3_2"/>
  <p:tag name="KSO_WM_TEMPLATE_CATEGORY" val="diagram"/>
  <p:tag name="KSO_WM_TEMPLATE_INDEX" val="20231058"/>
  <p:tag name="KSO_WM_UNIT_LAYERLEVEL" val="1_1_1"/>
  <p:tag name="KSO_WM_TAG_VERSION" val="3.0"/>
  <p:tag name="KSO_WM_DIAGRAM_VERSION" val="3"/>
  <p:tag name="KSO_WM_DIAGRAM_COLOR_TRICK" val="4"/>
  <p:tag name="KSO_WM_DIAGRAM_COLOR_TEXT_CAN_REMOVE" val="n"/>
  <p:tag name="KSO_WM_UNIT_TYPE" val="l_h_i"/>
  <p:tag name="KSO_WM_UNIT_INDEX" val="1_3_2"/>
  <p:tag name="KSO_WM_DIAGRAM_MAX_ITEMCNT" val="6"/>
  <p:tag name="KSO_WM_DIAGRAM_MIN_ITEMCNT" val="2"/>
  <p:tag name="KSO_WM_DIAGRAM_VIRTUALLY_FRAME" val="{&quot;height&quot;:351.8813436219058,&quot;left&quot;:86.68582677165354,&quot;top&quot;:125.4485407874723,&quot;width&quot;:764.7195275590552}"/>
  <p:tag name="KSO_WM_DIAGRAM_COLOR_MATCH_VALUE" val="{&quot;shape&quot;:{&quot;fill&quot;:{&quot;solid&quot;:{&quot;brightness&quot;:0,&quot;colorType&quot;:1,&quot;foreColorIndex&quot;:7,&quot;transparency&quot;:0},&quot;type&quot;:1},&quot;glow&quot;:{&quot;colorType&quot;:0},&quot;line&quot;:{&quot;type&quot;:0},&quot;shadow&quot;:{&quot;brightness&quot;:-0.5,&quot;colorType&quot;:1,&quot;foreColorIndex&quot;:7,&quot;transparency&quot;:0.8999999761581421},&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7"/>
  <p:tag name="KSO_WM_UNIT_FILL_FORE_SCHEMECOLOR_INDEX_BRIGHTNESS" val="0"/>
  <p:tag name="KSO_WM_DIAGRAM_USE_COLOR_VALUE" val="{&quot;color_scheme&quot;:1,&quot;color_type&quot;:1,&quot;theme_color_indexes&quot;:[]}"/>
</p:tagLst>
</file>

<file path=ppt/tags/tag203.xml><?xml version="1.0" encoding="utf-8"?>
<p:tagLst xmlns:p="http://schemas.openxmlformats.org/presentationml/2006/main">
  <p:tag name="KSO_WM_UNIT_FILL_FORE_SCHEMECOLOR_INDEX_1_BRIGHTNESS" val="0.4"/>
  <p:tag name="KSO_WM_UNIT_FILL_FORE_SCHEMECOLOR_INDEX_1" val="7"/>
  <p:tag name="KSO_WM_UNIT_FILL_FORE_SCHEMECOLOR_INDEX_1_POS" val="0"/>
  <p:tag name="KSO_WM_UNIT_FILL_FORE_SCHEMECOLOR_INDEX_1_TRANS" val="0"/>
  <p:tag name="KSO_WM_UNIT_FILL_FORE_SCHEMECOLOR_INDEX_2_BRIGHTNESS" val="0"/>
  <p:tag name="KSO_WM_UNIT_FILL_FORE_SCHEMECOLOR_INDEX_2" val="7"/>
  <p:tag name="KSO_WM_UNIT_FILL_FORE_SCHEMECOLOR_INDEX_2_POS" val="0.8"/>
  <p:tag name="KSO_WM_UNIT_FILL_FORE_SCHEMECOLOR_INDEX_2_TRANS" val="0"/>
  <p:tag name="KSO_WM_UNIT_FILL_GRADIENT_TYPE" val="0"/>
  <p:tag name="KSO_WM_UNIT_FILL_GRADIENT_ANGLE" val="135"/>
  <p:tag name="KSO_WM_UNIT_FILL_GRADIENT_DIRECTION" val="2"/>
  <p:tag name="KSO_WM_UNIT_SHADOW_SCHEMECOLOR_INDEX_BRIGHTNESS" val="-0.25"/>
  <p:tag name="KSO_WM_UNIT_SHADOW_SCHEMECOLOR_INDEX" val="7"/>
  <p:tag name="KSO_WM_UNIT_TEXT_FILL_FORE_SCHEMECOLOR_INDEX_BRIGHTNESS" val="0"/>
  <p:tag name="KSO_WM_UNIT_HIGHLIGHT" val="0"/>
  <p:tag name="KSO_WM_UNIT_COMPATIBLE" val="0"/>
  <p:tag name="KSO_WM_UNIT_DIAGRAM_ISNUMVISUAL" val="0"/>
  <p:tag name="KSO_WM_UNIT_DIAGRAM_ISREFERUNIT" val="0"/>
  <p:tag name="KSO_WM_DIAGRAM_GROUP_CODE" val="l1-1"/>
  <p:tag name="KSO_WM_UNIT_ID" val="diagram20231058_2*l_h_i*1_3_1"/>
  <p:tag name="KSO_WM_TEMPLATE_CATEGORY" val="diagram"/>
  <p:tag name="KSO_WM_TEMPLATE_INDEX" val="20231058"/>
  <p:tag name="KSO_WM_UNIT_LAYERLEVEL" val="1_1_1"/>
  <p:tag name="KSO_WM_TAG_VERSION" val="3.0"/>
  <p:tag name="KSO_WM_DIAGRAM_VERSION" val="3"/>
  <p:tag name="KSO_WM_DIAGRAM_COLOR_TRICK" val="4"/>
  <p:tag name="KSO_WM_DIAGRAM_COLOR_TEXT_CAN_REMOVE" val="n"/>
  <p:tag name="KSO_WM_UNIT_TYPE" val="l_h_i"/>
  <p:tag name="KSO_WM_UNIT_INDEX" val="1_3_1"/>
  <p:tag name="KSO_WM_UNIT_SUBTYPE" val="d"/>
  <p:tag name="KSO_WM_DIAGRAM_MAX_ITEMCNT" val="6"/>
  <p:tag name="KSO_WM_DIAGRAM_MIN_ITEMCNT" val="2"/>
  <p:tag name="KSO_WM_DIAGRAM_VIRTUALLY_FRAME" val="{&quot;height&quot;:351.8813436219058,&quot;left&quot;:86.68582677165354,&quot;top&quot;:125.4485407874723,&quot;width&quot;:764.7195275590552}"/>
  <p:tag name="KSO_WM_DIAGRAM_COLOR_MATCH_VALUE" val="{&quot;shape&quot;:{&quot;fill&quot;:{&quot;gradient&quot;:[{&quot;brightness&quot;:0.6000000238418579,&quot;colorType&quot;:1,&quot;foreColorIndex&quot;:7,&quot;pos&quot;:0,&quot;transparency&quot;:0},{&quot;brightness&quot;:0,&quot;colorType&quot;:1,&quot;foreColorIndex&quot;:7,&quot;pos&quot;:0.800000011920929,&quot;transparency&quot;:0}],&quot;type&quot;:3},&quot;glow&quot;:{&quot;colorType&quot;:0},&quot;line&quot;:{&quot;type&quot;:0},&quot;shadow&quot;:{&quot;brightness&quot;:-0.25,&quot;colorType&quot;:1,&quot;foreColorIndex&quot;:7,&quot;transparency&quot;:0.800000011920929},&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BEAUTIFY_FLAG" val="#wm#"/>
  <p:tag name="KSO_WM_UNIT_FILL_TYPE" val="3"/>
  <p:tag name="KSO_WM_DIAGRAM_USE_COLOR_VALUE" val="{&quot;color_scheme&quot;:1,&quot;color_type&quot;:1,&quot;theme_color_indexes&quot;:[]}"/>
</p:tagLst>
</file>

<file path=ppt/tags/tag204.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1058_2*l_h_a*1_3_1"/>
  <p:tag name="KSO_WM_TEMPLATE_CATEGORY" val="diagram"/>
  <p:tag name="KSO_WM_TEMPLATE_INDEX" val="20231058"/>
  <p:tag name="KSO_WM_UNIT_LAYERLEVEL" val="1_1_1"/>
  <p:tag name="KSO_WM_TAG_VERSION" val="3.0"/>
  <p:tag name="KSO_WM_DIAGRAM_VERSION" val="3"/>
  <p:tag name="KSO_WM_DIAGRAM_COLOR_TRICK" val="4"/>
  <p:tag name="KSO_WM_DIAGRAM_COLOR_TEXT_CAN_REMOVE" val="n"/>
  <p:tag name="KSO_WM_DIAGRAM_GROUP_CODE" val="l1-1"/>
  <p:tag name="KSO_WM_UNIT_TEXT_FILL_FORE_SCHEMECOLOR_INDEX_BRIGHTNESS" val="0"/>
  <p:tag name="KSO_WM_DIAGRAM_MAX_ITEMCNT" val="6"/>
  <p:tag name="KSO_WM_DIAGRAM_MIN_ITEMCNT" val="2"/>
  <p:tag name="KSO_WM_DIAGRAM_VIRTUALLY_FRAME" val="{&quot;height&quot;:351.8813436219058,&quot;left&quot;:86.68582677165354,&quot;top&quot;:125.4485407874723,&quot;width&quot;:764.719527559055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7,&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添加标题"/>
  <p:tag name="KSO_WM_UNIT_TEXT_FILL_FORE_SCHEMECOLOR_INDEX" val="1"/>
  <p:tag name="KSO_WM_UNIT_TEXT_FILL_TYPE" val="1"/>
  <p:tag name="KSO_WM_DIAGRAM_USE_COLOR_VALUE" val="{&quot;color_scheme&quot;:1,&quot;color_type&quot;:1,&quot;theme_color_indexes&quot;:[]}"/>
</p:tagLst>
</file>

<file path=ppt/tags/tag205.xml><?xml version="1.0" encoding="utf-8"?>
<p:tagLst xmlns:p="http://schemas.openxmlformats.org/presentationml/2006/main">
  <p:tag name="KSO_WM_SLIDE_ID" val="diagram20231967_3"/>
  <p:tag name="KSO_WM_TEMPLATE_SUBCATEGORY" val="0"/>
  <p:tag name="KSO_WM_TEMPLATE_MASTER_TYPE" val="0"/>
  <p:tag name="KSO_WM_TEMPLATE_COLOR_TYPE" val="0"/>
  <p:tag name="KSO_WM_SLIDE_TYPE" val="text"/>
  <p:tag name="KSO_WM_SLIDE_SUBTYPE" val="diag"/>
  <p:tag name="KSO_WM_SLIDE_ITEM_CNT" val="4"/>
  <p:tag name="KSO_WM_SLIDE_INDEX" val="3"/>
  <p:tag name="KSO_WM_SLIDE_SIZE" val="780.211*359.439"/>
  <p:tag name="KSO_WM_SLIDE_POSITION" val="97.7358*125.161"/>
  <p:tag name="KSO_WM_DIAGRAM_GROUP_CODE" val="l1-1"/>
  <p:tag name="KSO_WM_SLIDE_DIAGTYPE" val="l"/>
  <p:tag name="KSO_WM_TAG_VERSION" val="3.0"/>
  <p:tag name="KSO_WM_BEAUTIFY_FLAG" val="#wm#"/>
  <p:tag name="KSO_WM_TEMPLATE_CATEGORY" val="diagram"/>
  <p:tag name="KSO_WM_TEMPLATE_INDEX" val="20231967"/>
  <p:tag name="KSO_WM_SLIDE_LAYOUT" val="a_l"/>
  <p:tag name="KSO_WM_SLIDE_LAYOUT_CNT" val="1_1"/>
  <p:tag name="KSO_WM_SLIDE_SOURCE" val="WPPAIGenerateSlide"/>
  <p:tag name="resource_record_key" val="{&quot;65&quot;:[20231967],&quot;70&quot;:[3314056]}"/>
</p:tagLst>
</file>

<file path=ppt/tags/tag2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7_2*a*1"/>
  <p:tag name="KSO_WM_TEMPLATE_CATEGORY" val="diagram"/>
  <p:tag name="KSO_WM_TEMPLATE_INDEX" val="20233337"/>
  <p:tag name="KSO_WM_UNIT_LAYERLEVEL" val="1"/>
  <p:tag name="KSO_WM_TAG_VERSION" val="3.0"/>
  <p:tag name="KSO_WM_BEAUTIFY_FLAG" val="#wm#"/>
  <p:tag name="KSO_WM_UNIT_ISCONTENTSTITLE" val="0"/>
  <p:tag name="KSO_WM_UNIT_ISNUMDGMTITLE" val="0"/>
  <p:tag name="KSO_WM_UNIT_NOCLEAR" val="0"/>
  <p:tag name="KSO_WM_UNIT_VALUE" val="29"/>
  <p:tag name="KSO_WM_DIAGRAM_GROUP_CODE" val="l1-1"/>
  <p:tag name="KSO_WM_UNIT_TYPE" val="a"/>
  <p:tag name="KSO_WM_UNIT_INDEX" val="1"/>
  <p:tag name="KSO_WM_UNIT_TEXT_TYPE" val="1"/>
  <p:tag name="KSO_WM_UNIT_PRESET_TEXT" val="单击此处添加标题"/>
  <p:tag name="KSO_WM_UNIT_TEXT_FILL_FORE_SCHEMECOLOR_INDEX" val="13"/>
  <p:tag name="KSO_WM_UNIT_TEXT_FILL_TYPE" val="1"/>
  <p:tag name="KSO_WM_UNIT_USESOURCEFORMAT_APPLY" val="1"/>
</p:tagLst>
</file>

<file path=ppt/tags/tag207.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3337_1*l_h_f*1_1_1"/>
  <p:tag name="KSO_WM_TEMPLATE_CATEGORY" val="diagram"/>
  <p:tag name="KSO_WM_TEMPLATE_INDEX" val="20233337"/>
  <p:tag name="KSO_WM_UNIT_LAYERLEVEL" val="1_1_1"/>
  <p:tag name="KSO_WM_TAG_VERSION" val="3.0"/>
  <p:tag name="KSO_WM_UNIT_TEXT_FILL_FORE_SCHEMECOLOR_INDEX_BRIGHTNESS" val="0.25"/>
  <p:tag name="KSO_WM_DIAGRAM_VERSION" val="3"/>
  <p:tag name="KSO_WM_DIAGRAM_COLOR_TRICK" val="1"/>
  <p:tag name="KSO_WM_DIAGRAM_COLOR_TEXT_CAN_REMOVE" val="n"/>
  <p:tag name="KSO_WM_DIAGRAM_GROUP_CODE" val="l1-1"/>
  <p:tag name="KSO_WM_DIAGRAM_MAX_ITEMCNT" val="4"/>
  <p:tag name="KSO_WM_DIAGRAM_MIN_ITEMCNT" val="3"/>
  <p:tag name="KSO_WM_DIAGRAM_VIRTUALLY_FRAME" val="{&quot;height&quot;:370.825358855297,&quot;left&quot;:54.8,&quot;top&quot;:119.64527559055118,&quot;width&quot;:850.554330708661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文本具体内容，文字是您思想的提炼，简明扼要地阐述您的观点，以便观者准确地理解您传达的思想。"/>
  <p:tag name="KSO_WM_UNIT_TEXT_FILL_FORE_SCHEMECOLOR_INDEX" val="1"/>
  <p:tag name="KSO_WM_UNIT_TEXT_FILL_TYPE" val="1"/>
  <p:tag name="KSO_WM_UNIT_USESOURCEFORMAT_APPLY" val="1"/>
</p:tagLst>
</file>

<file path=ppt/tags/tag208.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3337_1*l_h_a*1_1_1"/>
  <p:tag name="KSO_WM_TEMPLATE_CATEGORY" val="diagram"/>
  <p:tag name="KSO_WM_TEMPLATE_INDEX" val="20233337"/>
  <p:tag name="KSO_WM_UNIT_LAYERLEVEL" val="1_1_1"/>
  <p:tag name="KSO_WM_TAG_VERSION" val="3.0"/>
  <p:tag name="KSO_WM_DIAGRAM_VERSION" val="3"/>
  <p:tag name="KSO_WM_DIAGRAM_COLOR_TRICK" val="1"/>
  <p:tag name="KSO_WM_DIAGRAM_COLOR_TEXT_CAN_REMOVE" val="n"/>
  <p:tag name="KSO_WM_DIAGRAM_GROUP_CODE" val="l1-1"/>
  <p:tag name="KSO_WM_DIAGRAM_MAX_ITEMCNT" val="4"/>
  <p:tag name="KSO_WM_DIAGRAM_MIN_ITEMCNT" val="3"/>
  <p:tag name="KSO_WM_DIAGRAM_VIRTUALLY_FRAME" val="{&quot;height&quot;:370.825358855297,&quot;left&quot;:54.8,&quot;top&quot;:119.64527559055118,&quot;width&quot;:850.554330708661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添加标题"/>
  <p:tag name="KSO_WM_UNIT_TEXT_FILL_FORE_SCHEMECOLOR_INDEX" val="1"/>
  <p:tag name="KSO_WM_UNIT_TEXT_FILL_TYPE" val="1"/>
  <p:tag name="KSO_WM_UNIT_USESOURCEFORMAT_APPLY" val="1"/>
</p:tagLst>
</file>

<file path=ppt/tags/tag2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1_1"/>
  <p:tag name="KSO_WM_UNIT_ID" val="diagram20233337_1*l_h_i*1_1_1"/>
  <p:tag name="KSO_WM_TEMPLATE_CATEGORY" val="diagram"/>
  <p:tag name="KSO_WM_TEMPLATE_INDEX" val="20233337"/>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4"/>
  <p:tag name="KSO_WM_DIAGRAM_MIN_ITEMCNT" val="3"/>
  <p:tag name="KSO_WM_DIAGRAM_VIRTUALLY_FRAME" val="{&quot;height&quot;:370.825358855297,&quot;left&quot;:54.8,&quot;top&quot;:119.64527559055118,&quot;width&quot;:850.554330708661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FILL_FORE_SCHEMECOLOR_INDEX" val="1"/>
  <p:tag name="KSO_WM_UNIT_TEXT_FILL_TYPE" val="1"/>
  <p:tag name="KSO_WM_UNIT_USESOURCEFORMAT_APPLY" val="1"/>
</p:tagLst>
</file>

<file path=ppt/tags/tag21.xml><?xml version="1.0" encoding="utf-8"?>
<p:tagLst xmlns:p="http://schemas.openxmlformats.org/presentationml/2006/main">
  <p:tag name="KSO_WM_UNIT_VALUE" val="1904*1428"/>
  <p:tag name="KSO_WM_UNIT_HIGHLIGHT" val="0"/>
  <p:tag name="KSO_WM_UNIT_COMPATIBLE" val="0"/>
  <p:tag name="KSO_WM_UNIT_DIAGRAM_ISNUMVISUAL" val="0"/>
  <p:tag name="KSO_WM_UNIT_DIAGRAM_ISREFERUNIT" val="0"/>
  <p:tag name="KSO_WM_DIAGRAM_GROUP_CODE" val="l1-1"/>
  <p:tag name="KSO_WM_UNIT_TYPE" val="d"/>
  <p:tag name="KSO_WM_UNIT_INDEX" val="1"/>
  <p:tag name="KSO_WM_UNIT_ID" val="custom20231836_1*d*1"/>
  <p:tag name="KSO_WM_TEMPLATE_CATEGORY" val="custom"/>
  <p:tag name="KSO_WM_TEMPLATE_INDEX" val="20231836"/>
  <p:tag name="KSO_WM_UNIT_LAYERLEVEL" val="1"/>
  <p:tag name="KSO_WM_TAG_VERSION" val="3.0"/>
  <p:tag name="KSO_WM_BEAUTIFY_FLAG" val="#wm#"/>
  <p:tag name="KSO_WM_UNIT_LINE_FORE_SCHEMECOLOR_INDEX" val="13"/>
  <p:tag name="KSO_WM_UNIT_LINE_FILL_TYPE" val="2"/>
  <p:tag name="KSO_WM_UNIT_USESOURCEFORMAT_APPLY" val="1"/>
  <p:tag name="KSO_WM_UNIT_PICTURE_SUBTYPE" val="b"/>
  <p:tag name="MH_PIC_SOURCE_TYPE" val="generate_slide_ai*{&quot;ai_type&quot;:&quot;generate_single_page&quot;,&quot;id&quot;:&quot;http://wps-cdn-docer.ks3-cn-beijing-internal.ksyuncs.com/wps_cdn_docer/storage/20241015/a4b303ececb5b5f0df3dcfdec910d9b6.jpg@base@tag=imgScale&amp;m=1&amp;w=1428&amp;h=1904&amp;q=95&quot;}*gallery__ai_v2.1.3_ONLINE*7b50c4af-77cb-4dc6-8338-e04046a613c6-slide-0"/>
  <p:tag name="KSO_WM_UNIT_FILL_FORE_SCHEMECOLOR_INDEX" val="5"/>
  <p:tag name="KSO_WM_UNIT_FILL_TYPE" val="1"/>
</p:tagLst>
</file>

<file path=ppt/tags/tag2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7_1*l_h_d*1_1_1"/>
  <p:tag name="KSO_WM_TEMPLATE_CATEGORY" val="diagram"/>
  <p:tag name="KSO_WM_TEMPLATE_INDEX" val="20233337"/>
  <p:tag name="KSO_WM_UNIT_LAYERLEVEL" val="1_1_1"/>
  <p:tag name="KSO_WM_TAG_VERSION" val="3.0"/>
  <p:tag name="KSO_WM_DIAGRAM_VERSION" val="3"/>
  <p:tag name="KSO_WM_DIAGRAM_COLOR_TRICK" val="1"/>
  <p:tag name="KSO_WM_DIAGRAM_COLOR_TEXT_CAN_REMOVE" val="n"/>
  <p:tag name="KSO_WM_UNIT_VALUE" val="422*799"/>
  <p:tag name="KSO_WM_DIAGRAM_GROUP_CODE" val="l1-1"/>
  <p:tag name="KSO_WM_UNIT_TYPE" val="l_h_d"/>
  <p:tag name="KSO_WM_UNIT_INDEX" val="1_1_1"/>
  <p:tag name="KSO_WM_DIAGRAM_MAX_ITEMCNT" val="4"/>
  <p:tag name="KSO_WM_DIAGRAM_MIN_ITEMCNT" val="3"/>
  <p:tag name="KSO_WM_DIAGRAM_VIRTUALLY_FRAME" val="{&quot;height&quot;:370.825358855297,&quot;left&quot;:54.8,&quot;top&quot;:119.64527559055118,&quot;width&quot;:850.5543307086613}"/>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5"/>
  <p:tag name="MH_PIC_SOURCE_TYPE" val="generate_slide_ai*{&quot;ai_type&quot;:&quot;generate_single_page&quot;,&quot;id&quot;:&quot;http://wps-cdn-docer.ks3-cn-beijing-internal.ksyuncs.com/wps_cdn_docer/storage/20241203/9bfc98c1d0106121e89aa1a128bd2c31.jpg@base@tag=imgScale&amp;m=1&amp;w=799&amp;h=422&amp;q=95&quot;}*gallery__ai_v2.1.3_ONLINE*8ffa1dac-99da-4310-a78e-9e50f9f3ab1a-slide-0"/>
  <p:tag name="KSO_WM_UNIT_LINE_FILL_TYPE" val="2"/>
  <p:tag name="KSO_WM_UNIT_USESOURCEFORMAT_APPLY" val="1"/>
</p:tagLst>
</file>

<file path=ppt/tags/tag211.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3337_1*l_h_f*1_2_1"/>
  <p:tag name="KSO_WM_TEMPLATE_CATEGORY" val="diagram"/>
  <p:tag name="KSO_WM_TEMPLATE_INDEX" val="20233337"/>
  <p:tag name="KSO_WM_UNIT_LAYERLEVEL" val="1_1_1"/>
  <p:tag name="KSO_WM_TAG_VERSION" val="3.0"/>
  <p:tag name="KSO_WM_UNIT_TEXT_FILL_FORE_SCHEMECOLOR_INDEX_BRIGHTNESS" val="0.25"/>
  <p:tag name="KSO_WM_DIAGRAM_VERSION" val="3"/>
  <p:tag name="KSO_WM_DIAGRAM_COLOR_TRICK" val="1"/>
  <p:tag name="KSO_WM_DIAGRAM_COLOR_TEXT_CAN_REMOVE" val="n"/>
  <p:tag name="KSO_WM_DIAGRAM_GROUP_CODE" val="l1-1"/>
  <p:tag name="KSO_WM_DIAGRAM_MAX_ITEMCNT" val="4"/>
  <p:tag name="KSO_WM_DIAGRAM_MIN_ITEMCNT" val="3"/>
  <p:tag name="KSO_WM_DIAGRAM_VIRTUALLY_FRAME" val="{&quot;height&quot;:370.825358855297,&quot;left&quot;:54.8,&quot;top&quot;:119.64527559055118,&quot;width&quot;:850.554330708661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文本具体内容，文字是您思想的提炼，简明扼要地阐述您的内容观点，以便观者准确地理解您传达的思想内容。"/>
  <p:tag name="KSO_WM_UNIT_TEXT_FILL_FORE_SCHEMECOLOR_INDEX" val="1"/>
  <p:tag name="KSO_WM_UNIT_TEXT_FILL_TYPE" val="1"/>
  <p:tag name="KSO_WM_UNIT_USESOURCEFORMAT_APPLY" val="1"/>
</p:tagLst>
</file>

<file path=ppt/tags/tag212.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3337_1*l_h_a*1_2_1"/>
  <p:tag name="KSO_WM_TEMPLATE_CATEGORY" val="diagram"/>
  <p:tag name="KSO_WM_TEMPLATE_INDEX" val="20233337"/>
  <p:tag name="KSO_WM_UNIT_LAYERLEVEL" val="1_1_1"/>
  <p:tag name="KSO_WM_TAG_VERSION" val="3.0"/>
  <p:tag name="KSO_WM_DIAGRAM_VERSION" val="3"/>
  <p:tag name="KSO_WM_DIAGRAM_COLOR_TRICK" val="1"/>
  <p:tag name="KSO_WM_DIAGRAM_COLOR_TEXT_CAN_REMOVE" val="n"/>
  <p:tag name="KSO_WM_DIAGRAM_GROUP_CODE" val="l1-1"/>
  <p:tag name="KSO_WM_DIAGRAM_MAX_ITEMCNT" val="4"/>
  <p:tag name="KSO_WM_DIAGRAM_MIN_ITEMCNT" val="3"/>
  <p:tag name="KSO_WM_DIAGRAM_VIRTUALLY_FRAME" val="{&quot;height&quot;:370.825358855297,&quot;left&quot;:54.8,&quot;top&quot;:119.64527559055118,&quot;width&quot;:850.554330708661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添加标题"/>
  <p:tag name="KSO_WM_UNIT_TEXT_FILL_FORE_SCHEMECOLOR_INDEX" val="1"/>
  <p:tag name="KSO_WM_UNIT_TEXT_FILL_TYPE" val="1"/>
  <p:tag name="KSO_WM_UNIT_USESOURCEFORMAT_APPLY" val="1"/>
</p:tagLst>
</file>

<file path=ppt/tags/tag2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2_1"/>
  <p:tag name="KSO_WM_UNIT_ID" val="diagram20233337_1*l_h_i*1_2_1"/>
  <p:tag name="KSO_WM_TEMPLATE_CATEGORY" val="diagram"/>
  <p:tag name="KSO_WM_TEMPLATE_INDEX" val="20233337"/>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4"/>
  <p:tag name="KSO_WM_DIAGRAM_MIN_ITEMCNT" val="3"/>
  <p:tag name="KSO_WM_DIAGRAM_VIRTUALLY_FRAME" val="{&quot;height&quot;:370.825358855297,&quot;left&quot;:54.8,&quot;top&quot;:119.64527559055118,&quot;width&quot;:850.554330708661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FILL_FORE_SCHEMECOLOR_INDEX" val="1"/>
  <p:tag name="KSO_WM_UNIT_TEXT_FILL_TYPE" val="1"/>
  <p:tag name="KSO_WM_UNIT_USESOURCEFORMAT_APPLY" val="1"/>
</p:tagLst>
</file>

<file path=ppt/tags/tag2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7_1*l_h_d*1_2_1"/>
  <p:tag name="KSO_WM_TEMPLATE_CATEGORY" val="diagram"/>
  <p:tag name="KSO_WM_TEMPLATE_INDEX" val="20233337"/>
  <p:tag name="KSO_WM_UNIT_LAYERLEVEL" val="1_1_1"/>
  <p:tag name="KSO_WM_TAG_VERSION" val="3.0"/>
  <p:tag name="KSO_WM_DIAGRAM_VERSION" val="3"/>
  <p:tag name="KSO_WM_DIAGRAM_COLOR_TRICK" val="1"/>
  <p:tag name="KSO_WM_DIAGRAM_COLOR_TEXT_CAN_REMOVE" val="n"/>
  <p:tag name="KSO_WM_UNIT_VALUE" val="422*799"/>
  <p:tag name="KSO_WM_DIAGRAM_GROUP_CODE" val="l1-1"/>
  <p:tag name="KSO_WM_UNIT_TYPE" val="l_h_d"/>
  <p:tag name="KSO_WM_UNIT_INDEX" val="1_2_1"/>
  <p:tag name="KSO_WM_DIAGRAM_MAX_ITEMCNT" val="4"/>
  <p:tag name="KSO_WM_DIAGRAM_MIN_ITEMCNT" val="3"/>
  <p:tag name="KSO_WM_DIAGRAM_VIRTUALLY_FRAME" val="{&quot;height&quot;:370.825358855297,&quot;left&quot;:54.8,&quot;top&quot;:119.64527559055118,&quot;width&quot;:850.5543307086613}"/>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6"/>
  <p:tag name="MH_PIC_SOURCE_TYPE" val="generate_slide_ai*{&quot;ai_type&quot;:&quot;generate_single_page&quot;,&quot;id&quot;:&quot;http://wps-cdn-docer.ks3-cn-beijing-internal.ksyuncs.com/wps_cdn_docer/storage/20221124/795aaf02ed33cc8665150f0a8cd2630b.jpg@base@tag=imgScale&amp;m=1&amp;w=799&amp;h=422&amp;q=95&quot;}*gallery__ai_v2.1.3_ONLINE*8ffa1dac-99da-4310-a78e-9e50f9f3ab1a-slide-0"/>
  <p:tag name="KSO_WM_UNIT_LINE_FILL_TYPE" val="2"/>
  <p:tag name="KSO_WM_UNIT_USESOURCEFORMAT_APPLY" val="1"/>
</p:tagLst>
</file>

<file path=ppt/tags/tag215.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3337_1*l_h_f*1_3_1"/>
  <p:tag name="KSO_WM_TEMPLATE_CATEGORY" val="diagram"/>
  <p:tag name="KSO_WM_TEMPLATE_INDEX" val="20233337"/>
  <p:tag name="KSO_WM_UNIT_LAYERLEVEL" val="1_1_1"/>
  <p:tag name="KSO_WM_TAG_VERSION" val="3.0"/>
  <p:tag name="KSO_WM_UNIT_TEXT_FILL_FORE_SCHEMECOLOR_INDEX_BRIGHTNESS" val="0.25"/>
  <p:tag name="KSO_WM_DIAGRAM_VERSION" val="3"/>
  <p:tag name="KSO_WM_DIAGRAM_COLOR_TRICK" val="1"/>
  <p:tag name="KSO_WM_DIAGRAM_COLOR_TEXT_CAN_REMOVE" val="n"/>
  <p:tag name="KSO_WM_DIAGRAM_GROUP_CODE" val="l1-1"/>
  <p:tag name="KSO_WM_DIAGRAM_MAX_ITEMCNT" val="4"/>
  <p:tag name="KSO_WM_DIAGRAM_MIN_ITEMCNT" val="3"/>
  <p:tag name="KSO_WM_DIAGRAM_VIRTUALLY_FRAME" val="{&quot;height&quot;:370.825358855297,&quot;left&quot;:54.8,&quot;top&quot;:119.64527559055118,&quot;width&quot;:850.554330708661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文本具体内容，文字是您思想的提炼，简明扼要地阐述您的观点，以便观者准确地理解您传达的思想。"/>
  <p:tag name="KSO_WM_UNIT_TEXT_FILL_FORE_SCHEMECOLOR_INDEX" val="1"/>
  <p:tag name="KSO_WM_UNIT_TEXT_FILL_TYPE" val="1"/>
  <p:tag name="KSO_WM_UNIT_USESOURCEFORMAT_APPLY" val="1"/>
</p:tagLst>
</file>

<file path=ppt/tags/tag216.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3337_1*l_h_a*1_3_1"/>
  <p:tag name="KSO_WM_TEMPLATE_CATEGORY" val="diagram"/>
  <p:tag name="KSO_WM_TEMPLATE_INDEX" val="20233337"/>
  <p:tag name="KSO_WM_UNIT_LAYERLEVEL" val="1_1_1"/>
  <p:tag name="KSO_WM_TAG_VERSION" val="3.0"/>
  <p:tag name="KSO_WM_DIAGRAM_VERSION" val="3"/>
  <p:tag name="KSO_WM_DIAGRAM_COLOR_TRICK" val="1"/>
  <p:tag name="KSO_WM_DIAGRAM_COLOR_TEXT_CAN_REMOVE" val="n"/>
  <p:tag name="KSO_WM_DIAGRAM_GROUP_CODE" val="l1-1"/>
  <p:tag name="KSO_WM_DIAGRAM_MAX_ITEMCNT" val="4"/>
  <p:tag name="KSO_WM_DIAGRAM_MIN_ITEMCNT" val="3"/>
  <p:tag name="KSO_WM_DIAGRAM_VIRTUALLY_FRAME" val="{&quot;height&quot;:370.825358855297,&quot;left&quot;:54.8,&quot;top&quot;:119.64527559055118,&quot;width&quot;:850.554330708661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添加标题"/>
  <p:tag name="KSO_WM_UNIT_TEXT_FILL_FORE_SCHEMECOLOR_INDEX" val="1"/>
  <p:tag name="KSO_WM_UNIT_TEXT_FILL_TYPE" val="1"/>
  <p:tag name="KSO_WM_UNIT_USESOURCEFORMAT_APPLY" val="1"/>
</p:tagLst>
</file>

<file path=ppt/tags/tag2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3_1"/>
  <p:tag name="KSO_WM_UNIT_ID" val="diagram20233337_1*l_h_i*1_3_1"/>
  <p:tag name="KSO_WM_TEMPLATE_CATEGORY" val="diagram"/>
  <p:tag name="KSO_WM_TEMPLATE_INDEX" val="20233337"/>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4"/>
  <p:tag name="KSO_WM_DIAGRAM_MIN_ITEMCNT" val="3"/>
  <p:tag name="KSO_WM_DIAGRAM_VIRTUALLY_FRAME" val="{&quot;height&quot;:370.825358855297,&quot;left&quot;:54.8,&quot;top&quot;:119.64527559055118,&quot;width&quot;:850.554330708661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FILL_FORE_SCHEMECOLOR_INDEX" val="1"/>
  <p:tag name="KSO_WM_UNIT_TEXT_FILL_TYPE" val="1"/>
  <p:tag name="KSO_WM_UNIT_USESOURCEFORMAT_APPLY" val="1"/>
</p:tagLst>
</file>

<file path=ppt/tags/tag2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7_1*l_h_d*1_3_1"/>
  <p:tag name="KSO_WM_TEMPLATE_CATEGORY" val="diagram"/>
  <p:tag name="KSO_WM_TEMPLATE_INDEX" val="20233337"/>
  <p:tag name="KSO_WM_UNIT_LAYERLEVEL" val="1_1_1"/>
  <p:tag name="KSO_WM_TAG_VERSION" val="3.0"/>
  <p:tag name="KSO_WM_DIAGRAM_VERSION" val="3"/>
  <p:tag name="KSO_WM_DIAGRAM_COLOR_TRICK" val="1"/>
  <p:tag name="KSO_WM_DIAGRAM_COLOR_TEXT_CAN_REMOVE" val="n"/>
  <p:tag name="KSO_WM_UNIT_VALUE" val="422*799"/>
  <p:tag name="KSO_WM_DIAGRAM_GROUP_CODE" val="l1-1"/>
  <p:tag name="KSO_WM_UNIT_TYPE" val="l_h_d"/>
  <p:tag name="KSO_WM_UNIT_INDEX" val="1_3_1"/>
  <p:tag name="KSO_WM_DIAGRAM_MAX_ITEMCNT" val="4"/>
  <p:tag name="KSO_WM_DIAGRAM_MIN_ITEMCNT" val="3"/>
  <p:tag name="KSO_WM_DIAGRAM_VIRTUALLY_FRAME" val="{&quot;height&quot;:370.825358855297,&quot;left&quot;:54.8,&quot;top&quot;:119.64527559055118,&quot;width&quot;:850.5543307086613}"/>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7"/>
  <p:tag name="MH_PIC_SOURCE_TYPE" val="generate_slide_ai*{&quot;ai_type&quot;:&quot;generate_single_page&quot;,&quot;id&quot;:&quot;http://wps-cdn-docer.ks3-cn-beijing-internal.ksyuncs.com/wps_cdn_docer/storage/20240710/30bf295098ffff5e698427a4d50d3667.jpg@base@tag=imgScale&amp;m=1&amp;w=799&amp;h=422&amp;q=95&quot;}*gallery__ai_v2.1.3_ONLINE*8ffa1dac-99da-4310-a78e-9e50f9f3ab1a-slide-0"/>
  <p:tag name="KSO_WM_UNIT_LINE_FILL_TYPE" val="2"/>
  <p:tag name="KSO_WM_UNIT_USESOURCEFORMAT_APPLY" val="1"/>
</p:tagLst>
</file>

<file path=ppt/tags/tag219.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3337_1*l_h_i*1_1_2"/>
  <p:tag name="KSO_WM_TEMPLATE_CATEGORY" val="diagram"/>
  <p:tag name="KSO_WM_TEMPLATE_INDEX" val="20233337"/>
  <p:tag name="KSO_WM_UNIT_LAYERLEVEL" val="1_1_1"/>
  <p:tag name="KSO_WM_TAG_VERSION" val="3.0"/>
  <p:tag name="KSO_WM_DIAGRAM_MAX_ITEMCNT" val="4"/>
  <p:tag name="KSO_WM_DIAGRAM_MIN_ITEMCNT" val="3"/>
  <p:tag name="KSO_WM_DIAGRAM_VIRTUALLY_FRAME" val="{&quot;height&quot;:370.825358855297,&quot;left&quot;:54.8,&quot;top&quot;:119.64527559055118,&quot;width&quot;:850.5543307086613}"/>
  <p:tag name="KSO_WM_DIAGRAM_COLOR_MATCH_VALUE" val="{&quot;shape&quot;:{&quot;fill&quot;:{&quot;type&quot;:0},&quot;glow&quot;:{&quot;colorType&quot;:0},&quot;line&quot;:{&quot;solidLine&quot;:{&quot;brightness&quot;:0.6000000238418579,&quot;colorType&quot;:1,&quot;foreColorIndex&quot;:13,&quot;transparency&quot;:0.699999988079071},&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13"/>
  <p:tag name="KSO_WM_UNIT_LINE_FILL_TYPE" val="2"/>
  <p:tag name="KSO_WM_UNIT_USESOURCEFORMAT_APPLY" val="1"/>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custom20231836_1*i*1"/>
  <p:tag name="KSO_WM_TEMPLATE_CATEGORY" val="custom"/>
  <p:tag name="KSO_WM_TEMPLATE_INDEX" val="20231836"/>
  <p:tag name="KSO_WM_UNIT_LAYERLEVEL" val="1"/>
  <p:tag name="KSO_WM_TAG_VERSION" val="3.0"/>
  <p:tag name="KSO_WM_BEAUTIFY_FLAG" val="#wm#"/>
  <p:tag name="KSO_WM_DIAGRAM_VERSION" val="3"/>
  <p:tag name="KSO_WM_DIAGRAM_COLOR_TRICK" val="1"/>
  <p:tag name="KSO_WM_DIAGRAM_COLOR_TEXT_CAN_REMOVE" val="n"/>
  <p:tag name="KSO_WM_UNIT_FILL_FORE_SCHEMECOLOR_INDEX" val="14"/>
  <p:tag name="KSO_WM_UNIT_FILL_TYPE" val="1"/>
  <p:tag name="KSO_WM_UNIT_TEXT_FILL_FORE_SCHEMECOLOR_INDEX" val="2"/>
  <p:tag name="KSO_WM_UNIT_TEXT_FILL_TYPE" val="1"/>
  <p:tag name="KSO_WM_UNIT_USESOURCEFORMAT_APPLY" val="1"/>
</p:tagLst>
</file>

<file path=ppt/tags/tag220.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3337_1*l_h_i*1_2_2"/>
  <p:tag name="KSO_WM_TEMPLATE_CATEGORY" val="diagram"/>
  <p:tag name="KSO_WM_TEMPLATE_INDEX" val="20233337"/>
  <p:tag name="KSO_WM_UNIT_LAYERLEVEL" val="1_1_1"/>
  <p:tag name="KSO_WM_TAG_VERSION" val="3.0"/>
  <p:tag name="KSO_WM_DIAGRAM_MAX_ITEMCNT" val="4"/>
  <p:tag name="KSO_WM_DIAGRAM_MIN_ITEMCNT" val="3"/>
  <p:tag name="KSO_WM_DIAGRAM_VIRTUALLY_FRAME" val="{&quot;height&quot;:370.825358855297,&quot;left&quot;:54.8,&quot;top&quot;:119.64527559055118,&quot;width&quot;:850.5543307086613}"/>
  <p:tag name="KSO_WM_DIAGRAM_COLOR_MATCH_VALUE" val="{&quot;shape&quot;:{&quot;fill&quot;:{&quot;type&quot;:0},&quot;glow&quot;:{&quot;colorType&quot;:0},&quot;line&quot;:{&quot;solidLine&quot;:{&quot;brightness&quot;:0.6000000238418579,&quot;colorType&quot;:1,&quot;foreColorIndex&quot;:13,&quot;transparency&quot;:0.699999988079071},&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13"/>
  <p:tag name="KSO_WM_UNIT_LINE_FILL_TYPE" val="2"/>
  <p:tag name="KSO_WM_UNIT_USESOURCEFORMAT_APPLY" val="1"/>
</p:tagLst>
</file>

<file path=ppt/tags/tag221.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33337_1*l_h_i*1_3_2"/>
  <p:tag name="KSO_WM_TEMPLATE_CATEGORY" val="diagram"/>
  <p:tag name="KSO_WM_TEMPLATE_INDEX" val="20233337"/>
  <p:tag name="KSO_WM_UNIT_LAYERLEVEL" val="1_1_1"/>
  <p:tag name="KSO_WM_TAG_VERSION" val="3.0"/>
  <p:tag name="KSO_WM_DIAGRAM_MAX_ITEMCNT" val="4"/>
  <p:tag name="KSO_WM_DIAGRAM_MIN_ITEMCNT" val="3"/>
  <p:tag name="KSO_WM_DIAGRAM_VIRTUALLY_FRAME" val="{&quot;height&quot;:370.825358855297,&quot;left&quot;:54.8,&quot;top&quot;:119.64527559055118,&quot;width&quot;:850.5543307086613}"/>
  <p:tag name="KSO_WM_DIAGRAM_COLOR_MATCH_VALUE" val="{&quot;shape&quot;:{&quot;fill&quot;:{&quot;type&quot;:0},&quot;glow&quot;:{&quot;colorType&quot;:0},&quot;line&quot;:{&quot;solidLine&quot;:{&quot;brightness&quot;:0.6000000238418579,&quot;colorType&quot;:1,&quot;foreColorIndex&quot;:13,&quot;transparency&quot;:0.699999988079071},&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13"/>
  <p:tag name="KSO_WM_UNIT_LINE_FILL_TYPE" val="2"/>
  <p:tag name="KSO_WM_UNIT_USESOURCEFORMAT_APPLY" val="1"/>
</p:tagLst>
</file>

<file path=ppt/tags/tag222.xml><?xml version="1.0" encoding="utf-8"?>
<p:tagLst xmlns:p="http://schemas.openxmlformats.org/presentationml/2006/main">
  <p:tag name="KSO_WM_SLIDE_ID" val="diagram20233337_2"/>
  <p:tag name="KSO_WM_TEMPLATE_SUBCATEGORY" val="0"/>
  <p:tag name="KSO_WM_TEMPLATE_MASTER_TYPE" val="0"/>
  <p:tag name="KSO_WM_TEMPLATE_COLOR_TYPE" val="0"/>
  <p:tag name="KSO_WM_SLIDE_ITEM_CNT" val="4"/>
  <p:tag name="KSO_WM_SLIDE_INDEX" val="2"/>
  <p:tag name="KSO_WM_TAG_VERSION" val="3.0"/>
  <p:tag name="KSO_WM_BEAUTIFY_FLAG" val="#wm#"/>
  <p:tag name="KSO_WM_TEMPLATE_CATEGORY" val="diagram"/>
  <p:tag name="KSO_WM_TEMPLATE_INDEX" val="20233337"/>
  <p:tag name="KSO_WM_SLIDE_TYPE" val="text"/>
  <p:tag name="KSO_WM_SLIDE_SUBTYPE" val="diag"/>
  <p:tag name="KSO_WM_SLIDE_SIZE" val="850.483*348.597"/>
  <p:tag name="KSO_WM_SLIDE_POSITION" val="54.8*141.874"/>
  <p:tag name="KSO_WM_SLIDE_LAYOUT" val="a_l"/>
  <p:tag name="KSO_WM_SLIDE_LAYOUT_CNT" val="1_1"/>
  <p:tag name="KSO_WM_SPECIAL_SOURCE" val="bdnull"/>
  <p:tag name="KSO_WM_DIAGRAM_GROUP_CODE" val="l1-1"/>
  <p:tag name="KSO_WM_SLIDE_DIAGTYPE" val="l"/>
  <p:tag name="KSO_WM_SLIDE_SOURCE" val="WPPAIGenerateSlide"/>
</p:tagLst>
</file>

<file path=ppt/tags/tag2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i"/>
  <p:tag name="KSO_WM_UNIT_INDEX" val="1_1"/>
  <p:tag name="KSO_WM_UNIT_ID" val="diagram20233241_3*l_i*1_1"/>
  <p:tag name="KSO_WM_TEMPLATE_CATEGORY" val="diagram"/>
  <p:tag name="KSO_WM_TEMPLATE_INDEX" val="20233241"/>
  <p:tag name="KSO_WM_UNIT_LAYERLEVEL" val="1_1"/>
  <p:tag name="KSO_WM_TAG_VERSION" val="3.0"/>
  <p:tag name="KSO_WM_DIAGRAM_GROUP_CODE" val="l1-1"/>
  <p:tag name="KSO_WM_DIAGRAM_MAX_ITEMCNT" val="6"/>
  <p:tag name="KSO_WM_DIAGRAM_MIN_ITEMCNT" val="4"/>
  <p:tag name="KSO_WM_DIAGRAM_VIRTUALLY_FRAME" val="{&quot;height&quot;:333.25,&quot;left&quot;:66.7,&quot;top&quot;:154.4,&quot;width&quot;:811.8}"/>
  <p:tag name="KSO_WM_DIAGRAM_COLOR_MATCH_VALUE" val="{&quot;shape&quot;:{&quot;fill&quot;:{&quot;type&quot;:0},&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LINE_FORE_SCHEMECOLOR_INDEX" val="5"/>
  <p:tag name="KSO_WM_DIAGRAM_USE_COLOR_VALUE" val="{&quot;color_scheme&quot;:1,&quot;color_type&quot;:1,&quot;theme_color_indexes&quot;:[5,6,5,6,5,6]}"/>
</p:tagLst>
</file>

<file path=ppt/tags/tag2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UNIT_INDEX" val="1_3_1"/>
  <p:tag name="KSO_WM_UNIT_ID" val="diagram20233241_3*l_h_i*1_3_1"/>
  <p:tag name="KSO_WM_TEMPLATE_CATEGORY" val="diagram"/>
  <p:tag name="KSO_WM_TEMPLATE_INDEX" val="20233241"/>
  <p:tag name="KSO_WM_UNIT_LAYERLEVEL" val="1_1_1"/>
  <p:tag name="KSO_WM_TAG_VERSION" val="3.0"/>
  <p:tag name="KSO_WM_DIAGRAM_GROUP_CODE" val="l1-1"/>
  <p:tag name="KSO_WM_DIAGRAM_MAX_ITEMCNT" val="6"/>
  <p:tag name="KSO_WM_DIAGRAM_MIN_ITEMCNT" val="4"/>
  <p:tag name="KSO_WM_DIAGRAM_VIRTUALLY_FRAME" val="{&quot;height&quot;:333.25,&quot;left&quot;:66.7,&quot;top&quot;:154.4,&quot;width&quot;:811.8}"/>
  <p:tag name="KSO_WM_DIAGRAM_COLOR_MATCH_VALUE" val="{&quot;shape&quot;:{&quot;fill&quot;:{&quot;solid&quot;:{&quot;brightness&quot;:0.4000000059604645,&quot;colorType&quot;:1,&quot;foreColorIndex&quot;:5,&quot;transparency&quot;:0.7400000095367432},&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4"/>
  <p:tag name="KSO_WM_DIAGRAM_USE_COLOR_VALUE" val="{&quot;color_scheme&quot;:1,&quot;color_type&quot;:1,&quot;theme_color_indexes&quot;:[5,6,5,6,5,6]}"/>
</p:tagLst>
</file>

<file path=ppt/tags/tag2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UNIT_INDEX" val="1_4_1"/>
  <p:tag name="KSO_WM_UNIT_ID" val="diagram20233241_3*l_h_i*1_4_1"/>
  <p:tag name="KSO_WM_TEMPLATE_CATEGORY" val="diagram"/>
  <p:tag name="KSO_WM_TEMPLATE_INDEX" val="20233241"/>
  <p:tag name="KSO_WM_UNIT_LAYERLEVEL" val="1_1_1"/>
  <p:tag name="KSO_WM_TAG_VERSION" val="3.0"/>
  <p:tag name="KSO_WM_DIAGRAM_GROUP_CODE" val="l1-1"/>
  <p:tag name="KSO_WM_DIAGRAM_MAX_ITEMCNT" val="6"/>
  <p:tag name="KSO_WM_DIAGRAM_MIN_ITEMCNT" val="4"/>
  <p:tag name="KSO_WM_DIAGRAM_VIRTUALLY_FRAME" val="{&quot;height&quot;:333.25,&quot;left&quot;:66.7,&quot;top&quot;:154.4,&quot;width&quot;:811.8}"/>
  <p:tag name="KSO_WM_DIAGRAM_COLOR_MATCH_VALUE" val="{&quot;shape&quot;:{&quot;fill&quot;:{&quot;solid&quot;:{&quot;brightness&quot;:0.4000000059604645,&quot;colorType&quot;:1,&quot;foreColorIndex&quot;:5,&quot;transparency&quot;:0.6800000071525574},&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4"/>
  <p:tag name="KSO_WM_DIAGRAM_USE_COLOR_VALUE" val="{&quot;color_scheme&quot;:1,&quot;color_type&quot;:1,&quot;theme_color_indexes&quot;:[5,6,5,6,5,6]}"/>
</p:tagLst>
</file>

<file path=ppt/tags/tag22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241_3*l_x*1_1"/>
  <p:tag name="KSO_WM_TEMPLATE_CATEGORY" val="diagram"/>
  <p:tag name="KSO_WM_TEMPLATE_INDEX" val="20233241"/>
  <p:tag name="KSO_WM_UNIT_LAYERLEVEL" val="1_1"/>
  <p:tag name="KSO_WM_TAG_VERSION" val="3.0"/>
  <p:tag name="KSO_WM_UNIT_VALUE" val="180*180"/>
  <p:tag name="KSO_WM_UNIT_TYPE" val="l_x"/>
  <p:tag name="KSO_WM_UNIT_INDEX" val="1_1"/>
  <p:tag name="KSO_WM_DIAGRAM_MAX_ITEMCNT" val="6"/>
  <p:tag name="KSO_WM_DIAGRAM_MIN_ITEMCNT" val="4"/>
  <p:tag name="KSO_WM_DIAGRAM_VIRTUALLY_FRAME" val="{&quot;height&quot;:333.25,&quot;left&quot;:66.7,&quot;top&quot;:154.4,&quot;width&quot;:811.8}"/>
  <p:tag name="KSO_WM_DIAGRAM_COLOR_MATCH_VALUE" val="{&quot;shape&quot;:{&quot;fill&quot;:{&quot;gradient&quot;:[{&quot;brightness&quot;:0,&quot;colorType&quot;:1,&quot;foreColorIndex&quot;:5,&quot;pos&quot;:0,&quot;transparency&quot;:0.49803921580314636},{&quot;brightness&quot;:0,&quot;colorType&quot;:1,&quot;foreColorIndex&quot;:5,&quot;pos&quot;:0.9999899864196777,&quot;transparency&quot;:0.49803921580314636}],&quot;type&quot;:3},&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FILL_FORE_SCHEMECOLOR_INDEX" val="5"/>
  <p:tag name="KSO_WM_UNIT_FILL_FORE_SCHEMECOLOR_INDEX_BRIGHTNESS" val="0"/>
  <p:tag name="KSO_WM_BEAUTIFY_FLAG" val="#wm#"/>
  <p:tag name="KSO_WM_DIAGRAM_VERSION" val="3"/>
  <p:tag name="KSO_WM_DIAGRAM_COLOR_TRICK" val="1"/>
  <p:tag name="KSO_WM_DIAGRAM_COLOR_TEXT_CAN_REMOVE" val="n"/>
  <p:tag name="KSO_WM_DIAGRAM_USE_COLOR_VALUE" val="{&quot;color_scheme&quot;:1,&quot;color_type&quot;:1,&quot;theme_color_indexes&quot;:[5,6,5,6,5,6]}"/>
</p:tagLst>
</file>

<file path=ppt/tags/tag22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241_3*l_h_f*1_3_1"/>
  <p:tag name="KSO_WM_TEMPLATE_CATEGORY" val="diagram"/>
  <p:tag name="KSO_WM_TEMPLATE_INDEX" val="20233241"/>
  <p:tag name="KSO_WM_UNIT_LAYERLEVEL" val="1_1_1"/>
  <p:tag name="KSO_WM_TAG_VERSION" val="3.0"/>
  <p:tag name="KSO_WM_BEAUTIFY_FLAG" val="#wm#"/>
  <p:tag name="KSO_WM_UNIT_SUBTYPE" val="a"/>
  <p:tag name="KSO_WM_UNIT_TEXT_LAYER_COUNT" val="1"/>
  <p:tag name="KSO_WM_UNIT_NOCLEAR" val="0"/>
  <p:tag name="KSO_WM_UNIT_VALUE" val="39"/>
  <p:tag name="KSO_WM_UNIT_TYPE" val="l_h_f"/>
  <p:tag name="KSO_WM_UNIT_INDEX" val="1_3_1"/>
  <p:tag name="KSO_WM_DIAGRAM_VERSION" val="3"/>
  <p:tag name="KSO_WM_DIAGRAM_COLOR_TRICK" val="1"/>
  <p:tag name="KSO_WM_DIAGRAM_COLOR_TEXT_CAN_REMOVE" val="n"/>
  <p:tag name="KSO_WM_UNIT_PRESET_TEXT" val="单击此处添加文本具体内容，可酌情增减文字。"/>
  <p:tag name="KSO_WM_UNIT_FILL_TYPE" val="1"/>
  <p:tag name="KSO_WM_UNIT_FILL_FORE_SCHEMECOLOR_INDEX" val="5"/>
  <p:tag name="KSO_WM_UNIT_FILL_FORE_SCHEMECOLOR_INDEX_BRIGHTNESS" val="0"/>
  <p:tag name="KSO_WM_UNIT_TEXT_TYPE" val="1"/>
  <p:tag name="KSO_WM_DIAGRAM_MAX_ITEMCNT" val="6"/>
  <p:tag name="KSO_WM_DIAGRAM_MIN_ITEMCNT" val="4"/>
  <p:tag name="KSO_WM_DIAGRAM_VIRTUALLY_FRAME" val="{&quot;height&quot;:333.25,&quot;left&quot;:66.7,&quot;top&quot;:154.4,&quot;width&quot;:811.8}"/>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22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241_3*l_h_f*1_2_1"/>
  <p:tag name="KSO_WM_TEMPLATE_CATEGORY" val="diagram"/>
  <p:tag name="KSO_WM_TEMPLATE_INDEX" val="20233241"/>
  <p:tag name="KSO_WM_UNIT_LAYERLEVEL" val="1_1_1"/>
  <p:tag name="KSO_WM_TAG_VERSION" val="3.0"/>
  <p:tag name="KSO_WM_BEAUTIFY_FLAG" val="#wm#"/>
  <p:tag name="KSO_WM_UNIT_SUBTYPE" val="a"/>
  <p:tag name="KSO_WM_UNIT_TEXT_LAYER_COUNT" val="1"/>
  <p:tag name="KSO_WM_UNIT_NOCLEAR" val="0"/>
  <p:tag name="KSO_WM_UNIT_VALUE" val="42"/>
  <p:tag name="KSO_WM_UNIT_TYPE" val="l_h_f"/>
  <p:tag name="KSO_WM_UNIT_INDEX" val="1_2_1"/>
  <p:tag name="KSO_WM_DIAGRAM_VERSION" val="3"/>
  <p:tag name="KSO_WM_DIAGRAM_COLOR_TRICK" val="1"/>
  <p:tag name="KSO_WM_DIAGRAM_COLOR_TEXT_CAN_REMOVE" val="n"/>
  <p:tag name="KSO_WM_UNIT_PRESET_TEXT" val="单击此处添加文本具体内容，简明扼要地阐述您的观点。"/>
  <p:tag name="KSO_WM_UNIT_FILL_TYPE" val="1"/>
  <p:tag name="KSO_WM_UNIT_FILL_FORE_SCHEMECOLOR_INDEX" val="5"/>
  <p:tag name="KSO_WM_UNIT_FILL_FORE_SCHEMECOLOR_INDEX_BRIGHTNESS" val="0"/>
  <p:tag name="KSO_WM_UNIT_TEXT_TYPE" val="1"/>
  <p:tag name="KSO_WM_DIAGRAM_MAX_ITEMCNT" val="6"/>
  <p:tag name="KSO_WM_DIAGRAM_MIN_ITEMCNT" val="4"/>
  <p:tag name="KSO_WM_DIAGRAM_VIRTUALLY_FRAME" val="{&quot;height&quot;:333.25,&quot;left&quot;:66.7,&quot;top&quot;:154.4,&quot;width&quot;:811.8}"/>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22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241_3*l_h_f*1_1_1"/>
  <p:tag name="KSO_WM_TEMPLATE_CATEGORY" val="diagram"/>
  <p:tag name="KSO_WM_TEMPLATE_INDEX" val="20233241"/>
  <p:tag name="KSO_WM_UNIT_LAYERLEVEL" val="1_1_1"/>
  <p:tag name="KSO_WM_TAG_VERSION" val="3.0"/>
  <p:tag name="KSO_WM_BEAUTIFY_FLAG" val="#wm#"/>
  <p:tag name="KSO_WM_UNIT_SUBTYPE" val="a"/>
  <p:tag name="KSO_WM_UNIT_TEXT_LAYER_COUNT" val="1"/>
  <p:tag name="KSO_WM_UNIT_NOCLEAR" val="0"/>
  <p:tag name="KSO_WM_UNIT_VALUE" val="36"/>
  <p:tag name="KSO_WM_UNIT_TYPE" val="l_h_f"/>
  <p:tag name="KSO_WM_UNIT_INDEX" val="1_1_1"/>
  <p:tag name="KSO_WM_DIAGRAM_VERSION" val="3"/>
  <p:tag name="KSO_WM_DIAGRAM_COLOR_TRICK" val="1"/>
  <p:tag name="KSO_WM_DIAGRAM_COLOR_TEXT_CAN_REMOVE" val="n"/>
  <p:tag name="KSO_WM_UNIT_PRESET_TEXT" val="单击此处添加文本具体内容。"/>
  <p:tag name="KSO_WM_UNIT_FILL_TYPE" val="1"/>
  <p:tag name="KSO_WM_UNIT_FILL_FORE_SCHEMECOLOR_INDEX" val="5"/>
  <p:tag name="KSO_WM_UNIT_FILL_FORE_SCHEMECOLOR_INDEX_BRIGHTNESS" val="0"/>
  <p:tag name="KSO_WM_UNIT_TEXT_TYPE" val="1"/>
  <p:tag name="KSO_WM_DIAGRAM_MAX_ITEMCNT" val="6"/>
  <p:tag name="KSO_WM_DIAGRAM_MIN_ITEMCNT" val="4"/>
  <p:tag name="KSO_WM_DIAGRAM_VIRTUALLY_FRAME" val="{&quot;height&quot;:333.25,&quot;left&quot;:66.7,&quot;top&quot;:154.4,&quot;width&quot;:811.8}"/>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2"/>
  <p:tag name="KSO_WM_UNIT_ID" val="custom20231836_1*i*2"/>
  <p:tag name="KSO_WM_TEMPLATE_CATEGORY" val="custom"/>
  <p:tag name="KSO_WM_TEMPLATE_INDEX" val="20231836"/>
  <p:tag name="KSO_WM_UNIT_LAYERLEVEL" val="1"/>
  <p:tag name="KSO_WM_TAG_VERSION" val="3.0"/>
  <p:tag name="KSO_WM_BEAUTIFY_FLAG" val="#wm#"/>
  <p:tag name="KSO_WM_DIAGRAM_VERSION" val="3"/>
  <p:tag name="KSO_WM_DIAGRAM_COLOR_TRICK" val="1"/>
  <p:tag name="KSO_WM_DIAGRAM_COLOR_TEXT_CAN_REMOVE" val="n"/>
  <p:tag name="KSO_WM_UNIT_FILL_FORE_SCHEMECOLOR_INDEX" val="14"/>
  <p:tag name="KSO_WM_UNIT_FILL_TYPE" val="1"/>
  <p:tag name="KSO_WM_UNIT_TEXT_FILL_FORE_SCHEMECOLOR_INDEX" val="2"/>
  <p:tag name="KSO_WM_UNIT_TEXT_FILL_TYPE" val="1"/>
  <p:tag name="KSO_WM_UNIT_USESOURCEFORMAT_APPLY" val="1"/>
</p:tagLst>
</file>

<file path=ppt/tags/tag23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241_3*l_h_f*1_4_1"/>
  <p:tag name="KSO_WM_TEMPLATE_CATEGORY" val="diagram"/>
  <p:tag name="KSO_WM_TEMPLATE_INDEX" val="20233241"/>
  <p:tag name="KSO_WM_UNIT_LAYERLEVEL" val="1_1_1"/>
  <p:tag name="KSO_WM_TAG_VERSION" val="3.0"/>
  <p:tag name="KSO_WM_BEAUTIFY_FLAG" val="#wm#"/>
  <p:tag name="KSO_WM_UNIT_SUBTYPE" val="a"/>
  <p:tag name="KSO_WM_UNIT_TEXT_LAYER_COUNT" val="1"/>
  <p:tag name="KSO_WM_UNIT_NOCLEAR" val="0"/>
  <p:tag name="KSO_WM_UNIT_VALUE" val="39"/>
  <p:tag name="KSO_WM_UNIT_TYPE" val="l_h_f"/>
  <p:tag name="KSO_WM_UNIT_INDEX" val="1_4_1"/>
  <p:tag name="KSO_WM_DIAGRAM_VERSION" val="3"/>
  <p:tag name="KSO_WM_DIAGRAM_COLOR_TRICK" val="1"/>
  <p:tag name="KSO_WM_DIAGRAM_COLOR_TEXT_CAN_REMOVE" val="n"/>
  <p:tag name="KSO_WM_UNIT_PRESET_TEXT" val="单击此处添加文本具体内容，可酌情增减文字。"/>
  <p:tag name="KSO_WM_UNIT_FILL_TYPE" val="1"/>
  <p:tag name="KSO_WM_UNIT_FILL_FORE_SCHEMECOLOR_INDEX" val="5"/>
  <p:tag name="KSO_WM_UNIT_FILL_FORE_SCHEMECOLOR_INDEX_BRIGHTNESS" val="0"/>
  <p:tag name="KSO_WM_UNIT_TEXT_TYPE" val="1"/>
  <p:tag name="KSO_WM_DIAGRAM_MAX_ITEMCNT" val="6"/>
  <p:tag name="KSO_WM_DIAGRAM_MIN_ITEMCNT" val="4"/>
  <p:tag name="KSO_WM_DIAGRAM_VIRTUALLY_FRAME" val="{&quot;height&quot;:333.25,&quot;left&quot;:66.7,&quot;top&quot;:154.4,&quot;width&quot;:811.8}"/>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23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241_3*l_h_f*1_5_1"/>
  <p:tag name="KSO_WM_TEMPLATE_CATEGORY" val="diagram"/>
  <p:tag name="KSO_WM_TEMPLATE_INDEX" val="20233241"/>
  <p:tag name="KSO_WM_UNIT_LAYERLEVEL" val="1_1_1"/>
  <p:tag name="KSO_WM_TAG_VERSION" val="3.0"/>
  <p:tag name="KSO_WM_BEAUTIFY_FLAG" val="#wm#"/>
  <p:tag name="KSO_WM_UNIT_SUBTYPE" val="a"/>
  <p:tag name="KSO_WM_UNIT_TEXT_LAYER_COUNT" val="1"/>
  <p:tag name="KSO_WM_UNIT_NOCLEAR" val="0"/>
  <p:tag name="KSO_WM_UNIT_TYPE" val="l_h_f"/>
  <p:tag name="KSO_WM_UNIT_INDEX" val="1_5_1"/>
  <p:tag name="KSO_WM_UNIT_VALUE" val="42"/>
  <p:tag name="KSO_WM_DIAGRAM_VERSION" val="3"/>
  <p:tag name="KSO_WM_DIAGRAM_COLOR_TRICK" val="1"/>
  <p:tag name="KSO_WM_DIAGRAM_COLOR_TEXT_CAN_REMOVE" val="n"/>
  <p:tag name="KSO_WM_UNIT_PRESET_TEXT" val="单击此处添加文本具体内容。"/>
  <p:tag name="KSO_WM_UNIT_FILL_TYPE" val="1"/>
  <p:tag name="KSO_WM_UNIT_FILL_FORE_SCHEMECOLOR_INDEX" val="5"/>
  <p:tag name="KSO_WM_UNIT_FILL_FORE_SCHEMECOLOR_INDEX_BRIGHTNESS" val="0"/>
  <p:tag name="KSO_WM_UNIT_TEXT_TYPE" val="1"/>
  <p:tag name="KSO_WM_DIAGRAM_MAX_ITEMCNT" val="6"/>
  <p:tag name="KSO_WM_DIAGRAM_MIN_ITEMCNT" val="4"/>
  <p:tag name="KSO_WM_DIAGRAM_VIRTUALLY_FRAME" val="{&quot;height&quot;:333.25,&quot;left&quot;:66.7,&quot;top&quot;:154.4,&quot;width&quot;:811.8}"/>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23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241_3*l_h_f*1_6_1"/>
  <p:tag name="KSO_WM_TEMPLATE_CATEGORY" val="diagram"/>
  <p:tag name="KSO_WM_TEMPLATE_INDEX" val="20233241"/>
  <p:tag name="KSO_WM_UNIT_LAYERLEVEL" val="1_1_1"/>
  <p:tag name="KSO_WM_TAG_VERSION" val="3.0"/>
  <p:tag name="KSO_WM_BEAUTIFY_FLAG" val="#wm#"/>
  <p:tag name="KSO_WM_UNIT_SUBTYPE" val="a"/>
  <p:tag name="KSO_WM_UNIT_TEXT_LAYER_COUNT" val="1"/>
  <p:tag name="KSO_WM_UNIT_NOCLEAR" val="0"/>
  <p:tag name="KSO_WM_UNIT_TYPE" val="l_h_f"/>
  <p:tag name="KSO_WM_UNIT_INDEX" val="1_6_1"/>
  <p:tag name="KSO_WM_UNIT_VALUE" val="36"/>
  <p:tag name="KSO_WM_DIAGRAM_VERSION" val="3"/>
  <p:tag name="KSO_WM_DIAGRAM_COLOR_TRICK" val="1"/>
  <p:tag name="KSO_WM_DIAGRAM_COLOR_TEXT_CAN_REMOVE" val="n"/>
  <p:tag name="KSO_WM_UNIT_PRESET_TEXT" val="单击此处添加文本具体内容，简明扼要地阐述您的观点。"/>
  <p:tag name="KSO_WM_UNIT_FILL_TYPE" val="1"/>
  <p:tag name="KSO_WM_UNIT_FILL_FORE_SCHEMECOLOR_INDEX" val="5"/>
  <p:tag name="KSO_WM_UNIT_FILL_FORE_SCHEMECOLOR_INDEX_BRIGHTNESS" val="0"/>
  <p:tag name="KSO_WM_UNIT_TEXT_TYPE" val="1"/>
  <p:tag name="KSO_WM_DIAGRAM_MAX_ITEMCNT" val="6"/>
  <p:tag name="KSO_WM_DIAGRAM_MIN_ITEMCNT" val="4"/>
  <p:tag name="KSO_WM_DIAGRAM_VIRTUALLY_FRAME" val="{&quot;height&quot;:333.25,&quot;left&quot;:66.7,&quot;top&quot;:154.4,&quot;width&quot;:811.8}"/>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2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519_4*l_i*1_5"/>
  <p:tag name="KSO_WM_TEMPLATE_CATEGORY" val="diagram"/>
  <p:tag name="KSO_WM_TEMPLATE_INDEX" val="20235519"/>
  <p:tag name="KSO_WM_UNIT_LAYERLEVEL" val="1_1"/>
  <p:tag name="KSO_WM_TAG_VERSION" val="3.0"/>
  <p:tag name="KSO_WM_UNIT_TYPE" val="l_i"/>
  <p:tag name="KSO_WM_UNIT_INDEX" val="1_5"/>
  <p:tag name="KSO_WM_DIAGRAM_MAX_ITEMCNT" val="5"/>
  <p:tag name="KSO_WM_DIAGRAM_MIN_ITEMCNT" val="2"/>
  <p:tag name="KSO_WM_DIAGRAM_VIRTUALLY_FRAME" val="{&quot;height&quot;:360.4500454735944,&quot;left&quot;:52.33837890625,&quot;top&quot;:134.5749938964844,&quot;width&quot;:811.91162109375}"/>
  <p:tag name="KSO_WM_DIAGRAM_COLOR_MATCH_VALUE" val="{&quot;shape&quot;:{&quot;fill&quot;:{&quot;solid&quot;:{&quot;brightness&quot;:0,&quot;colorType&quot;:2,&quot;rgb&quot;:&quot;#ffffff&quot;,&quot;transparency&quot;:1},&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GROUP_CODE" val="l1-1"/>
  <p:tag name="KSO_WM_DIAGRAM_VERSION" val="3"/>
  <p:tag name="KSO_WM_DIAGRAM_COLOR_TRICK" val="1"/>
  <p:tag name="KSO_WM_DIAGRAM_COLOR_TEXT_CAN_REMOVE" val="n"/>
</p:tagLst>
</file>

<file path=ppt/tags/tag2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519_4*l_h_i*1_1_1"/>
  <p:tag name="KSO_WM_TEMPLATE_CATEGORY" val="diagram"/>
  <p:tag name="KSO_WM_TEMPLATE_INDEX" val="20235519"/>
  <p:tag name="KSO_WM_UNIT_LAYERLEVEL" val="1_1_1"/>
  <p:tag name="KSO_WM_TAG_VERSION" val="3.0"/>
  <p:tag name="KSO_WM_BEAUTIFY_FLAG" val="#wm#"/>
  <p:tag name="KSO_WM_UNIT_VALUE" val="142*128"/>
  <p:tag name="KSO_WM_UNIT_TYPE" val="l_h_i"/>
  <p:tag name="KSO_WM_UNIT_INDEX" val="1_1_1"/>
  <p:tag name="KSO_WM_DIAGRAM_GROUP_CODE" val="l1-1"/>
  <p:tag name="KSO_WM_UNIT_SUBTYPE" val="d"/>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DIAGRAM_MAX_ITEMCNT" val="5"/>
  <p:tag name="KSO_WM_DIAGRAM_MIN_ITEMCNT" val="2"/>
  <p:tag name="KSO_WM_DIAGRAM_VIRTUALLY_FRAME" val="{&quot;height&quot;:360.4500454735944,&quot;left&quot;:52.33837890625,&quot;top&quot;:134.5749938964844,&quot;width&quot;:811.9116210937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2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519_4*l_h_f*1_1_1"/>
  <p:tag name="KSO_WM_TEMPLATE_CATEGORY" val="diagram"/>
  <p:tag name="KSO_WM_TEMPLATE_INDEX" val="20235519"/>
  <p:tag name="KSO_WM_UNIT_LAYERLEVEL" val="1_1_1"/>
  <p:tag name="KSO_WM_TAG_VERSION" val="3.0"/>
  <p:tag name="KSO_WM_BEAUTIFY_FLAG" val="#wm#"/>
  <p:tag name="KSO_WM_UNIT_SUBTYPE" val="a"/>
  <p:tag name="KSO_WM_UNIT_TEXT_LAYER_COUNT" val="1"/>
  <p:tag name="KSO_WM_UNIT_NOCLEAR" val="0"/>
  <p:tag name="KSO_WM_UNIT_TYPE" val="l_h_f"/>
  <p:tag name="KSO_WM_UNIT_INDEX" val="1_1_1"/>
  <p:tag name="KSO_WM_DIAGRAM_GROUP_CODE" val="l1-1"/>
  <p:tag name="KSO_WM_UNIT_VALUE" val="58"/>
  <p:tag name="KSO_WM_DIAGRAM_VERSION" val="3"/>
  <p:tag name="KSO_WM_DIAGRAM_COLOR_TRICK" val="1"/>
  <p:tag name="KSO_WM_DIAGRAM_COLOR_TEXT_CAN_REMOVE" val="n"/>
  <p:tag name="KSO_WM_UNIT_PRESET_TEXT" val="单击添加正文，为了演示的良好效果。根据需要可酌情增减文字，以便观者准确理解您所传达的信息。"/>
  <p:tag name="KSO_WM_UNIT_TEXT_FILL_FORE_SCHEMECOLOR_INDEX" val="1"/>
  <p:tag name="KSO_WM_UNIT_TEXT_FILL_TYPE" val="1"/>
  <p:tag name="KSO_WM_UNIT_TEXT_TYPE" val="1"/>
  <p:tag name="KSO_WM_DIAGRAM_MAX_ITEMCNT" val="5"/>
  <p:tag name="KSO_WM_DIAGRAM_MIN_ITEMCNT" val="2"/>
  <p:tag name="KSO_WM_DIAGRAM_VIRTUALLY_FRAME" val="{&quot;height&quot;:360.4500454735944,&quot;left&quot;:52.33837890625,&quot;top&quot;:134.5749938964844,&quot;width&quot;:811.911621093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2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519_4*l_h_i*1_2_1"/>
  <p:tag name="KSO_WM_TEMPLATE_CATEGORY" val="diagram"/>
  <p:tag name="KSO_WM_TEMPLATE_INDEX" val="20235519"/>
  <p:tag name="KSO_WM_UNIT_LAYERLEVEL" val="1_1_1"/>
  <p:tag name="KSO_WM_TAG_VERSION" val="3.0"/>
  <p:tag name="KSO_WM_BEAUTIFY_FLAG" val="#wm#"/>
  <p:tag name="KSO_WM_UNIT_VALUE" val="142*128"/>
  <p:tag name="KSO_WM_UNIT_TYPE" val="l_h_i"/>
  <p:tag name="KSO_WM_UNIT_INDEX" val="1_2_1"/>
  <p:tag name="KSO_WM_DIAGRAM_GROUP_CODE" val="l1-1"/>
  <p:tag name="KSO_WM_UNIT_SUBTYPE" val="d"/>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DIAGRAM_MAX_ITEMCNT" val="5"/>
  <p:tag name="KSO_WM_DIAGRAM_MIN_ITEMCNT" val="2"/>
  <p:tag name="KSO_WM_DIAGRAM_VIRTUALLY_FRAME" val="{&quot;height&quot;:360.4500454735944,&quot;left&quot;:52.33837890625,&quot;top&quot;:134.5749938964844,&quot;width&quot;:811.9116210937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2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519_4*l_h_f*1_2_1"/>
  <p:tag name="KSO_WM_TEMPLATE_CATEGORY" val="diagram"/>
  <p:tag name="KSO_WM_TEMPLATE_INDEX" val="20235519"/>
  <p:tag name="KSO_WM_UNIT_LAYERLEVEL" val="1_1_1"/>
  <p:tag name="KSO_WM_TAG_VERSION" val="3.0"/>
  <p:tag name="KSO_WM_BEAUTIFY_FLAG" val="#wm#"/>
  <p:tag name="KSO_WM_UNIT_SUBTYPE" val="a"/>
  <p:tag name="KSO_WM_UNIT_TEXT_LAYER_COUNT" val="1"/>
  <p:tag name="KSO_WM_UNIT_NOCLEAR" val="0"/>
  <p:tag name="KSO_WM_UNIT_TYPE" val="l_h_f"/>
  <p:tag name="KSO_WM_UNIT_INDEX" val="1_2_1"/>
  <p:tag name="KSO_WM_DIAGRAM_GROUP_CODE" val="l1-1"/>
  <p:tag name="KSO_WM_UNIT_VALUE" val="58"/>
  <p:tag name="KSO_WM_DIAGRAM_VERSION" val="3"/>
  <p:tag name="KSO_WM_DIAGRAM_COLOR_TRICK" val="1"/>
  <p:tag name="KSO_WM_DIAGRAM_COLOR_TEXT_CAN_REMOVE" val="n"/>
  <p:tag name="KSO_WM_UNIT_PRESET_TEXT" val="单击添加正文，文字是您思想的提炼，为了最终演示发布的良好效果。根据需要可酌情增减文字，以便观者准确理解您所传达的信息。"/>
  <p:tag name="KSO_WM_UNIT_TEXT_FILL_FORE_SCHEMECOLOR_INDEX" val="1"/>
  <p:tag name="KSO_WM_UNIT_TEXT_FILL_TYPE" val="1"/>
  <p:tag name="KSO_WM_UNIT_TEXT_TYPE" val="1"/>
  <p:tag name="KSO_WM_DIAGRAM_MAX_ITEMCNT" val="5"/>
  <p:tag name="KSO_WM_DIAGRAM_MIN_ITEMCNT" val="2"/>
  <p:tag name="KSO_WM_DIAGRAM_VIRTUALLY_FRAME" val="{&quot;height&quot;:360.4500454735944,&quot;left&quot;:52.33837890625,&quot;top&quot;:134.5749938964844,&quot;width&quot;:811.911621093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2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519_4*l_h_i*1_3_1"/>
  <p:tag name="KSO_WM_TEMPLATE_CATEGORY" val="diagram"/>
  <p:tag name="KSO_WM_TEMPLATE_INDEX" val="20235519"/>
  <p:tag name="KSO_WM_UNIT_LAYERLEVEL" val="1_1_1"/>
  <p:tag name="KSO_WM_TAG_VERSION" val="3.0"/>
  <p:tag name="KSO_WM_BEAUTIFY_FLAG" val="#wm#"/>
  <p:tag name="KSO_WM_UNIT_VALUE" val="142*128"/>
  <p:tag name="KSO_WM_UNIT_TYPE" val="l_h_i"/>
  <p:tag name="KSO_WM_UNIT_INDEX" val="1_3_1"/>
  <p:tag name="KSO_WM_DIAGRAM_GROUP_CODE" val="l1-1"/>
  <p:tag name="KSO_WM_UNIT_SUBTYPE" val="d"/>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DIAGRAM_MAX_ITEMCNT" val="5"/>
  <p:tag name="KSO_WM_DIAGRAM_MIN_ITEMCNT" val="2"/>
  <p:tag name="KSO_WM_DIAGRAM_VIRTUALLY_FRAME" val="{&quot;height&quot;:360.4500454735944,&quot;left&quot;:52.33837890625,&quot;top&quot;:134.5749938964844,&quot;width&quot;:811.9116210937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2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519_4*l_h_f*1_3_1"/>
  <p:tag name="KSO_WM_TEMPLATE_CATEGORY" val="diagram"/>
  <p:tag name="KSO_WM_TEMPLATE_INDEX" val="20235519"/>
  <p:tag name="KSO_WM_UNIT_LAYERLEVEL" val="1_1_1"/>
  <p:tag name="KSO_WM_TAG_VERSION" val="3.0"/>
  <p:tag name="KSO_WM_BEAUTIFY_FLAG" val="#wm#"/>
  <p:tag name="KSO_WM_UNIT_SUBTYPE" val="a"/>
  <p:tag name="KSO_WM_UNIT_TEXT_LAYER_COUNT" val="1"/>
  <p:tag name="KSO_WM_UNIT_NOCLEAR" val="0"/>
  <p:tag name="KSO_WM_UNIT_TYPE" val="l_h_f"/>
  <p:tag name="KSO_WM_UNIT_INDEX" val="1_3_1"/>
  <p:tag name="KSO_WM_DIAGRAM_GROUP_CODE" val="l1-1"/>
  <p:tag name="KSO_WM_DIAGRAM_VERSION" val="3"/>
  <p:tag name="KSO_WM_DIAGRAM_COLOR_TRICK" val="1"/>
  <p:tag name="KSO_WM_DIAGRAM_COLOR_TEXT_CAN_REMOVE" val="n"/>
  <p:tag name="KSO_WM_UNIT_PRESET_TEXT" val="单击添加正文，文字是您思想的提炼，为了演示的良好效果。根据需要可酌情增减文字，以便观者准确理解您所传达的信息。"/>
  <p:tag name="KSO_WM_UNIT_TEXT_FILL_FORE_SCHEMECOLOR_INDEX" val="1"/>
  <p:tag name="KSO_WM_UNIT_TEXT_FILL_TYPE" val="1"/>
  <p:tag name="KSO_WM_UNIT_TEXT_TYPE" val="1"/>
  <p:tag name="KSO_WM_DIAGRAM_MAX_ITEMCNT" val="5"/>
  <p:tag name="KSO_WM_DIAGRAM_MIN_ITEMCNT" val="2"/>
  <p:tag name="KSO_WM_DIAGRAM_VIRTUALLY_FRAME" val="{&quot;height&quot;:360.4500454735944,&quot;left&quot;:52.33837890625,&quot;top&quot;:134.5749938964844,&quot;width&quot;:811.911621093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3"/>
  <p:tag name="KSO_WM_UNIT_ID" val="custom20231836_1*i*3"/>
  <p:tag name="KSO_WM_TEMPLATE_CATEGORY" val="custom"/>
  <p:tag name="KSO_WM_TEMPLATE_INDEX" val="20231836"/>
  <p:tag name="KSO_WM_UNIT_LAYERLEVEL" val="1"/>
  <p:tag name="KSO_WM_TAG_VERSION" val="3.0"/>
  <p:tag name="KSO_WM_BEAUTIFY_FLAG" val="#wm#"/>
  <p:tag name="KSO_WM_DIAGRAM_VERSION" val="3"/>
  <p:tag name="KSO_WM_DIAGRAM_COLOR_TRICK" val="1"/>
  <p:tag name="KSO_WM_DIAGRAM_COLOR_TEXT_CAN_REMOVE" val="n"/>
  <p:tag name="KSO_WM_UNIT_LINE_FORE_SCHEMECOLOR_INDEX" val="5"/>
  <p:tag name="KSO_WM_UNIT_LINE_FILL_TYPE" val="2"/>
  <p:tag name="KSO_WM_UNIT_TEXT_FILL_FORE_SCHEMECOLOR_INDEX" val="2"/>
  <p:tag name="KSO_WM_UNIT_TEXT_FILL_TYPE" val="1"/>
  <p:tag name="KSO_WM_UNIT_USESOURCEFORMAT_APPLY" val="1"/>
</p:tagLst>
</file>

<file path=ppt/tags/tag2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519_4*l_h_i*1_4_1"/>
  <p:tag name="KSO_WM_TEMPLATE_CATEGORY" val="diagram"/>
  <p:tag name="KSO_WM_TEMPLATE_INDEX" val="20235519"/>
  <p:tag name="KSO_WM_UNIT_LAYERLEVEL" val="1_1_1"/>
  <p:tag name="KSO_WM_TAG_VERSION" val="3.0"/>
  <p:tag name="KSO_WM_BEAUTIFY_FLAG" val="#wm#"/>
  <p:tag name="KSO_WM_UNIT_VALUE" val="142*128"/>
  <p:tag name="KSO_WM_UNIT_TYPE" val="l_h_i"/>
  <p:tag name="KSO_WM_UNIT_INDEX" val="1_4_1"/>
  <p:tag name="KSO_WM_DIAGRAM_GROUP_CODE" val="l1-1"/>
  <p:tag name="KSO_WM_UNIT_SUBTYPE" val="d"/>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DIAGRAM_MAX_ITEMCNT" val="5"/>
  <p:tag name="KSO_WM_DIAGRAM_MIN_ITEMCNT" val="2"/>
  <p:tag name="KSO_WM_DIAGRAM_VIRTUALLY_FRAME" val="{&quot;height&quot;:360.4500454735944,&quot;left&quot;:52.33837890625,&quot;top&quot;:134.5749938964844,&quot;width&quot;:811.9116210937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2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519_4*l_h_f*1_4_1"/>
  <p:tag name="KSO_WM_TEMPLATE_CATEGORY" val="diagram"/>
  <p:tag name="KSO_WM_TEMPLATE_INDEX" val="20235519"/>
  <p:tag name="KSO_WM_UNIT_LAYERLEVEL" val="1_1_1"/>
  <p:tag name="KSO_WM_TAG_VERSION" val="3.0"/>
  <p:tag name="KSO_WM_BEAUTIFY_FLAG" val="#wm#"/>
  <p:tag name="KSO_WM_UNIT_SUBTYPE" val="a"/>
  <p:tag name="KSO_WM_UNIT_TEXT_LAYER_COUNT" val="1"/>
  <p:tag name="KSO_WM_UNIT_NOCLEAR" val="0"/>
  <p:tag name="KSO_WM_UNIT_TYPE" val="l_h_f"/>
  <p:tag name="KSO_WM_UNIT_INDEX" val="1_4_1"/>
  <p:tag name="KSO_WM_DIAGRAM_GROUP_CODE" val="l1-1"/>
  <p:tag name="KSO_WM_DIAGRAM_VERSION" val="3"/>
  <p:tag name="KSO_WM_DIAGRAM_COLOR_TRICK" val="1"/>
  <p:tag name="KSO_WM_DIAGRAM_COLOR_TEXT_CAN_REMOVE" val="n"/>
  <p:tag name="KSO_WM_UNIT_PRESET_TEXT" val="单击添加正文，为了最终演示发布的良好效果。根据需要可酌情增减文字，以便观者准确理解您所传达的信息。"/>
  <p:tag name="KSO_WM_UNIT_TEXT_FILL_FORE_SCHEMECOLOR_INDEX" val="1"/>
  <p:tag name="KSO_WM_UNIT_TEXT_FILL_TYPE" val="1"/>
  <p:tag name="KSO_WM_UNIT_TEXT_TYPE" val="1"/>
  <p:tag name="KSO_WM_DIAGRAM_MAX_ITEMCNT" val="5"/>
  <p:tag name="KSO_WM_DIAGRAM_MIN_ITEMCNT" val="2"/>
  <p:tag name="KSO_WM_DIAGRAM_VIRTUALLY_FRAME" val="{&quot;height&quot;:360.4500454735944,&quot;left&quot;:52.33837890625,&quot;top&quot;:134.5749938964844,&quot;width&quot;:811.911621093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2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519_4*l_h_i*1_5_1"/>
  <p:tag name="KSO_WM_TEMPLATE_CATEGORY" val="diagram"/>
  <p:tag name="KSO_WM_TEMPLATE_INDEX" val="20235519"/>
  <p:tag name="KSO_WM_UNIT_LAYERLEVEL" val="1_1_1"/>
  <p:tag name="KSO_WM_TAG_VERSION" val="3.0"/>
  <p:tag name="KSO_WM_BEAUTIFY_FLAG" val="#wm#"/>
  <p:tag name="KSO_WM_UNIT_VALUE" val="142*128"/>
  <p:tag name="KSO_WM_UNIT_TYPE" val="l_h_i"/>
  <p:tag name="KSO_WM_UNIT_INDEX" val="1_5_1"/>
  <p:tag name="KSO_WM_DIAGRAM_GROUP_CODE" val="l1-1"/>
  <p:tag name="KSO_WM_UNIT_SUBTYPE" val="d"/>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DIAGRAM_MAX_ITEMCNT" val="5"/>
  <p:tag name="KSO_WM_DIAGRAM_MIN_ITEMCNT" val="2"/>
  <p:tag name="KSO_WM_DIAGRAM_VIRTUALLY_FRAME" val="{&quot;height&quot;:360.4500454735944,&quot;left&quot;:52.33837890625,&quot;top&quot;:134.5749938964844,&quot;width&quot;:811.9116210937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2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519_4*l_h_f*1_5_1"/>
  <p:tag name="KSO_WM_TEMPLATE_CATEGORY" val="diagram"/>
  <p:tag name="KSO_WM_TEMPLATE_INDEX" val="20235519"/>
  <p:tag name="KSO_WM_UNIT_LAYERLEVEL" val="1_1_1"/>
  <p:tag name="KSO_WM_TAG_VERSION" val="3.0"/>
  <p:tag name="KSO_WM_BEAUTIFY_FLAG" val="#wm#"/>
  <p:tag name="KSO_WM_UNIT_SUBTYPE" val="a"/>
  <p:tag name="KSO_WM_UNIT_TEXT_LAYER_COUNT" val="1"/>
  <p:tag name="KSO_WM_UNIT_NOCLEAR" val="0"/>
  <p:tag name="KSO_WM_UNIT_TYPE" val="l_h_f"/>
  <p:tag name="KSO_WM_UNIT_INDEX" val="1_5_1"/>
  <p:tag name="KSO_WM_DIAGRAM_GROUP_CODE" val="l1-1"/>
  <p:tag name="KSO_WM_DIAGRAM_VERSION" val="3"/>
  <p:tag name="KSO_WM_DIAGRAM_COLOR_TRICK" val="1"/>
  <p:tag name="KSO_WM_DIAGRAM_COLOR_TEXT_CAN_REMOVE" val="n"/>
  <p:tag name="KSO_WM_UNIT_PRESET_TEXT" val="单击添加正文，为了演示的良好效果。根据需要可酌情增减文字，以便观者准确理解您所传达的信息。"/>
  <p:tag name="KSO_WM_UNIT_TEXT_FILL_FORE_SCHEMECOLOR_INDEX" val="1"/>
  <p:tag name="KSO_WM_UNIT_TEXT_FILL_TYPE" val="1"/>
  <p:tag name="KSO_WM_UNIT_TEXT_TYPE" val="1"/>
  <p:tag name="KSO_WM_DIAGRAM_MAX_ITEMCNT" val="5"/>
  <p:tag name="KSO_WM_DIAGRAM_MIN_ITEMCNT" val="2"/>
  <p:tag name="KSO_WM_DIAGRAM_VIRTUALLY_FRAME" val="{&quot;height&quot;:360.4500454735944,&quot;left&quot;:52.33837890625,&quot;top&quot;:134.5749938964844,&quot;width&quot;:811.911621093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2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519_4*l_i*1_1"/>
  <p:tag name="KSO_WM_TEMPLATE_CATEGORY" val="diagram"/>
  <p:tag name="KSO_WM_TEMPLATE_INDEX" val="20235519"/>
  <p:tag name="KSO_WM_UNIT_LAYERLEVEL" val="1_1"/>
  <p:tag name="KSO_WM_TAG_VERSION" val="3.0"/>
  <p:tag name="KSO_WM_BEAUTIFY_FLAG" val="#wm#"/>
  <p:tag name="KSO_WM_UNIT_TYPE" val="l_i"/>
  <p:tag name="KSO_WM_UNIT_INDEX" val="1_1"/>
  <p:tag name="KSO_WM_DIAGRAM_GROUP_CODE" val="l1-1"/>
  <p:tag name="KSO_WM_DIAGRAM_VERSION" val="3"/>
  <p:tag name="KSO_WM_DIAGRAM_COLOR_TRICK" val="1"/>
  <p:tag name="KSO_WM_DIAGRAM_COLOR_TEXT_CAN_REMOVE" val="n"/>
  <p:tag name="KSO_WM_UNIT_LINE_FORE_SCHEMECOLOR_INDEX" val="5"/>
  <p:tag name="KSO_WM_DIAGRAM_MAX_ITEMCNT" val="5"/>
  <p:tag name="KSO_WM_DIAGRAM_MIN_ITEMCNT" val="2"/>
  <p:tag name="KSO_WM_DIAGRAM_VIRTUALLY_FRAME" val="{&quot;height&quot;:360.4500454735944,&quot;left&quot;:52.33837890625,&quot;top&quot;:134.5749938964844,&quot;width&quot;:811.91162109375}"/>
  <p:tag name="KSO_WM_DIAGRAM_COLOR_MATCH_VALUE" val="{&quot;shape&quot;:{&quot;fill&quot;:{&quot;type&quot;:0},&quot;glow&quot;:{&quot;colorType&quot;:0},&quot;line&quot;:{&quot;solidLine&quot;:{&quot;brightness&quot;:0.4000000059604645,&quot;colorType&quot;:1,&quot;foreColorIndex&quot;:5,&quot;transparency&quot;:0.30000001192092896},&quot;type&quot;:1},&quot;shadow&quot;:{&quot;colorType&quot;:0},&quot;threeD&quot;:{&quot;curvedSurface&quot;:{&quot;brightness&quot;:0,&quot;colorType&quot;:2,&quot;rgb&quot;:&quot;#000000&quot;},&quot;depth&quot;:{&quot;colorType&quot;:0}}},&quot;text&quot;:{&quot;fill&quot;:{},&quot;glow&quot;:{},&quot;line&quot;:{},&quot;shadow&quot;:{},&quot;threeD&quot;:{}}}"/>
</p:tagLst>
</file>

<file path=ppt/tags/tag2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519_4*l_i*1_2"/>
  <p:tag name="KSO_WM_TEMPLATE_CATEGORY" val="diagram"/>
  <p:tag name="KSO_WM_TEMPLATE_INDEX" val="20235519"/>
  <p:tag name="KSO_WM_UNIT_LAYERLEVEL" val="1_1"/>
  <p:tag name="KSO_WM_TAG_VERSION" val="3.0"/>
  <p:tag name="KSO_WM_BEAUTIFY_FLAG" val="#wm#"/>
  <p:tag name="KSO_WM_UNIT_TYPE" val="l_i"/>
  <p:tag name="KSO_WM_UNIT_INDEX" val="1_2"/>
  <p:tag name="KSO_WM_DIAGRAM_GROUP_CODE" val="l1-1"/>
  <p:tag name="KSO_WM_DIAGRAM_VERSION" val="3"/>
  <p:tag name="KSO_WM_DIAGRAM_COLOR_TRICK" val="1"/>
  <p:tag name="KSO_WM_DIAGRAM_COLOR_TEXT_CAN_REMOVE" val="n"/>
  <p:tag name="KSO_WM_UNIT_LINE_FORE_SCHEMECOLOR_INDEX" val="5"/>
  <p:tag name="KSO_WM_DIAGRAM_MAX_ITEMCNT" val="5"/>
  <p:tag name="KSO_WM_DIAGRAM_MIN_ITEMCNT" val="2"/>
  <p:tag name="KSO_WM_DIAGRAM_VIRTUALLY_FRAME" val="{&quot;height&quot;:360.4500454735944,&quot;left&quot;:52.33837890625,&quot;top&quot;:134.5749938964844,&quot;width&quot;:811.91162109375}"/>
  <p:tag name="KSO_WM_DIAGRAM_COLOR_MATCH_VALUE" val="{&quot;shape&quot;:{&quot;fill&quot;:{&quot;type&quot;:0},&quot;glow&quot;:{&quot;colorType&quot;:0},&quot;line&quot;:{&quot;solidLine&quot;:{&quot;brightness&quot;:0.4000000059604645,&quot;colorType&quot;:1,&quot;foreColorIndex&quot;:5,&quot;transparency&quot;:0.30000001192092896},&quot;type&quot;:1},&quot;shadow&quot;:{&quot;colorType&quot;:0},&quot;threeD&quot;:{&quot;curvedSurface&quot;:{&quot;brightness&quot;:0,&quot;colorType&quot;:2,&quot;rgb&quot;:&quot;#000000&quot;},&quot;depth&quot;:{&quot;colorType&quot;:0}}},&quot;text&quot;:{&quot;fill&quot;:{},&quot;glow&quot;:{},&quot;line&quot;:{},&quot;shadow&quot;:{},&quot;threeD&quot;:{}}}"/>
</p:tagLst>
</file>

<file path=ppt/tags/tag2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519_4*l_i*1_3"/>
  <p:tag name="KSO_WM_TEMPLATE_CATEGORY" val="diagram"/>
  <p:tag name="KSO_WM_TEMPLATE_INDEX" val="20235519"/>
  <p:tag name="KSO_WM_UNIT_LAYERLEVEL" val="1_1"/>
  <p:tag name="KSO_WM_TAG_VERSION" val="3.0"/>
  <p:tag name="KSO_WM_BEAUTIFY_FLAG" val="#wm#"/>
  <p:tag name="KSO_WM_UNIT_TYPE" val="l_i"/>
  <p:tag name="KSO_WM_UNIT_INDEX" val="1_3"/>
  <p:tag name="KSO_WM_DIAGRAM_GROUP_CODE" val="l1-1"/>
  <p:tag name="KSO_WM_DIAGRAM_VERSION" val="3"/>
  <p:tag name="KSO_WM_DIAGRAM_COLOR_TRICK" val="1"/>
  <p:tag name="KSO_WM_DIAGRAM_COLOR_TEXT_CAN_REMOVE" val="n"/>
  <p:tag name="KSO_WM_UNIT_LINE_FORE_SCHEMECOLOR_INDEX" val="5"/>
  <p:tag name="KSO_WM_DIAGRAM_MAX_ITEMCNT" val="5"/>
  <p:tag name="KSO_WM_DIAGRAM_MIN_ITEMCNT" val="2"/>
  <p:tag name="KSO_WM_DIAGRAM_VIRTUALLY_FRAME" val="{&quot;height&quot;:360.4500454735944,&quot;left&quot;:52.33837890625,&quot;top&quot;:134.5749938964844,&quot;width&quot;:811.91162109375}"/>
  <p:tag name="KSO_WM_DIAGRAM_COLOR_MATCH_VALUE" val="{&quot;shape&quot;:{&quot;fill&quot;:{&quot;type&quot;:0},&quot;glow&quot;:{&quot;colorType&quot;:0},&quot;line&quot;:{&quot;solidLine&quot;:{&quot;brightness&quot;:0.4000000059604645,&quot;colorType&quot;:1,&quot;foreColorIndex&quot;:5,&quot;transparency&quot;:0.30000001192092896},&quot;type&quot;:1},&quot;shadow&quot;:{&quot;colorType&quot;:0},&quot;threeD&quot;:{&quot;curvedSurface&quot;:{&quot;brightness&quot;:0,&quot;colorType&quot;:2,&quot;rgb&quot;:&quot;#000000&quot;},&quot;depth&quot;:{&quot;colorType&quot;:0}}},&quot;text&quot;:{&quot;fill&quot;:{},&quot;glow&quot;:{},&quot;line&quot;:{},&quot;shadow&quot;:{},&quot;threeD&quot;:{}}}"/>
</p:tagLst>
</file>

<file path=ppt/tags/tag2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519_4*l_i*1_4"/>
  <p:tag name="KSO_WM_TEMPLATE_CATEGORY" val="diagram"/>
  <p:tag name="KSO_WM_TEMPLATE_INDEX" val="20235519"/>
  <p:tag name="KSO_WM_UNIT_LAYERLEVEL" val="1_1"/>
  <p:tag name="KSO_WM_TAG_VERSION" val="3.0"/>
  <p:tag name="KSO_WM_BEAUTIFY_FLAG" val="#wm#"/>
  <p:tag name="KSO_WM_UNIT_TYPE" val="l_i"/>
  <p:tag name="KSO_WM_UNIT_INDEX" val="1_4"/>
  <p:tag name="KSO_WM_DIAGRAM_GROUP_CODE" val="l1-1"/>
  <p:tag name="KSO_WM_DIAGRAM_VERSION" val="3"/>
  <p:tag name="KSO_WM_DIAGRAM_COLOR_TRICK" val="1"/>
  <p:tag name="KSO_WM_DIAGRAM_COLOR_TEXT_CAN_REMOVE" val="n"/>
  <p:tag name="KSO_WM_UNIT_LINE_FORE_SCHEMECOLOR_INDEX" val="5"/>
  <p:tag name="KSO_WM_DIAGRAM_MAX_ITEMCNT" val="5"/>
  <p:tag name="KSO_WM_DIAGRAM_MIN_ITEMCNT" val="2"/>
  <p:tag name="KSO_WM_DIAGRAM_VIRTUALLY_FRAME" val="{&quot;height&quot;:360.4500454735944,&quot;left&quot;:52.33837890625,&quot;top&quot;:134.5749938964844,&quot;width&quot;:811.91162109375}"/>
  <p:tag name="KSO_WM_DIAGRAM_COLOR_MATCH_VALUE" val="{&quot;shape&quot;:{&quot;fill&quot;:{&quot;type&quot;:0},&quot;glow&quot;:{&quot;colorType&quot;:0},&quot;line&quot;:{&quot;solidLine&quot;:{&quot;brightness&quot;:0.4000000059604645,&quot;colorType&quot;:1,&quot;foreColorIndex&quot;:5,&quot;transparency&quot;:0.30000001192092896},&quot;type&quot;:1},&quot;shadow&quot;:{&quot;colorType&quot;:0},&quot;threeD&quot;:{&quot;curvedSurface&quot;:{&quot;brightness&quot;:0,&quot;colorType&quot;:2,&quot;rgb&quot;:&quot;#000000&quot;},&quot;depth&quot;:{&quot;colorType&quot;:0}}},&quot;text&quot;:{&quot;fill&quot;:{},&quot;glow&quot;:{},&quot;line&quot;:{},&quot;shadow&quot;:{},&quot;threeD&quot;:{}}}"/>
</p:tagLst>
</file>

<file path=ppt/tags/tag248.xml><?xml version="1.0" encoding="utf-8"?>
<p:tagLst xmlns:p="http://schemas.openxmlformats.org/presentationml/2006/main">
  <p:tag name="resource_record_key" val="{&quot;65&quot;:[20231967],&quot;70&quot;:[3314056,3332765,3322390]}"/>
  <p:tag name="commondata" val="eyJjb3VudCI6MSwiaGRpZCI6ImYxNzBjMmQzMzhiMjBlMjA5OTI4NzFlMzg3MTdkZDU0IiwidXNlckNvdW50IjoxfQ=="/>
</p:tagLst>
</file>

<file path=ppt/tags/tag25.xml><?xml version="1.0" encoding="utf-8"?>
<p:tagLst xmlns:p="http://schemas.openxmlformats.org/presentationml/2006/main">
  <p:tag name="KSO_WM_UNIT_ISCONTENTSTITLE" val="0"/>
  <p:tag name="KSO_WM_UNIT_ISNUMDGMTITLE" val="0"/>
  <p:tag name="KSO_WM_UNIT_NOCLEAR" val="0"/>
  <p:tag name="KSO_WM_UNIT_VALUE" val="29"/>
  <p:tag name="KSO_WM_UNIT_HIGHLIGHT" val="0"/>
  <p:tag name="KSO_WM_UNIT_COMPATIBLE" val="0"/>
  <p:tag name="KSO_WM_UNIT_DIAGRAM_ISNUMVISUAL" val="0"/>
  <p:tag name="KSO_WM_UNIT_DIAGRAM_ISREFERUNIT" val="0"/>
  <p:tag name="KSO_WM_DIAGRAM_GROUP_CODE" val="l1-1"/>
  <p:tag name="KSO_WM_UNIT_INDEX" val="1"/>
  <p:tag name="KSO_WM_TEMPLATE_CATEGORY" val="custom"/>
  <p:tag name="KSO_WM_UNIT_LAYERLEVEL" val="1"/>
  <p:tag name="KSO_WM_TAG_VERSION" val="3.0"/>
  <p:tag name="KSO_WM_BEAUTIFY_FLAG" val="#wm#"/>
  <p:tag name="KSO_WM_TEMPLATE_INDEX" val="20231836"/>
  <p:tag name="KSO_WM_UNIT_ID" val="custom20231836_1*a*1"/>
  <p:tag name="KSO_WM_UNIT_TEXT_TYPE" val="1"/>
  <p:tag name="KSO_WM_UNIT_PRESET_TEXT" val="单击此处添加标题"/>
  <p:tag name="KSO_WM_UNIT_TEXT_FILL_FORE_SCHEMECOLOR_INDEX" val="13"/>
  <p:tag name="KSO_WM_UNIT_TEXT_FILL_TYPE" val="1"/>
  <p:tag name="KSO_WM_UNIT_USESOURCEFORMAT_APPLY" val="1"/>
  <p:tag name="KSO_WM_UNIT_TYPE_DROP" val="a"/>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i"/>
  <p:tag name="KSO_WM_UNIT_INDEX" val="1_1"/>
  <p:tag name="KSO_WM_UNIT_ID" val="diagram40492659_3*l_i*1_1"/>
  <p:tag name="KSO_WM_TEMPLATE_CATEGORY" val="diagram"/>
  <p:tag name="KSO_WM_TEMPLATE_INDEX" val="40492659"/>
  <p:tag name="KSO_WM_UNIT_LAYERLEVEL" val="1_1"/>
  <p:tag name="KSO_WM_TAG_VERSION" val="3.0"/>
  <p:tag name="KSO_WM_BEAUTIFY_FLAG" val="#wm#"/>
  <p:tag name="KSO_WM_DIAGRAM_GROUP_CODE" val="l1-1"/>
  <p:tag name="KSO_WM_DIAGRAM_VERSION" val="3"/>
  <p:tag name="KSO_WM_DIAGRAM_COLOR_TRICK" val="1"/>
  <p:tag name="KSO_WM_DIAGRAM_COLOR_TEXT_CAN_REMOVE" val="n"/>
  <p:tag name="KSO_WM_UNIT_LINE_FORE_SCHEMECOLOR_INDEX" val="-2"/>
  <p:tag name="KSO_WM_DIAGRAM_MAX_ITEMCNT" val="4"/>
  <p:tag name="KSO_WM_DIAGRAM_MIN_ITEMCNT" val="2"/>
  <p:tag name="KSO_WM_DIAGRAM_VIRTUALLY_FRAME" val="{&quot;height&quot;:309.58605554295343,&quot;left&quot;:416.05,&quot;top&quot;:166.108031496063,&quot;width&quot;:515.1}"/>
  <p:tag name="KSO_WM_DIAGRAM_COLOR_MATCH_VALUE" val="{&quot;shape&quot;:{&quot;fill&quot;:{&quot;solid&quot;:{&quot;brightness&quot;:0,&quot;colorType&quot;:2,&quot;rgb&quot;:&quot;#ffffff&quot;,&quot;transparency&quot;:1},&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2"/>
  <p:tag name="KSO_WM_UNIT_TEXT_FILL_TYPE" val="1"/>
  <p:tag name="KSO_WM_UNIT_USESOURCEFORMAT_APPLY" val="1"/>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2659_3*l_h_i*1_2_1"/>
  <p:tag name="KSO_WM_TEMPLATE_CATEGORY" val="diagram"/>
  <p:tag name="KSO_WM_TEMPLATE_INDEX" val="40492659"/>
  <p:tag name="KSO_WM_UNIT_LAYERLEVEL" val="1_1_1"/>
  <p:tag name="KSO_WM_TAG_VERSION" val="3.0"/>
  <p:tag name="KSO_WM_BEAUTIFY_FLAG" val="#wm#"/>
  <p:tag name="KSO_WM_DIAGRAM_GROUP_CODE" val="l1-1"/>
  <p:tag name="KSO_WM_UNIT_TYPE" val="l_h_i"/>
  <p:tag name="KSO_WM_UNIT_INDEX" val="1_2_1"/>
  <p:tag name="KSO_WM_DIAGRAM_VERSION" val="3"/>
  <p:tag name="KSO_WM_DIAGRAM_COLOR_TRICK" val="1"/>
  <p:tag name="KSO_WM_DIAGRAM_COLOR_TEXT_CAN_REMOVE" val="n"/>
  <p:tag name="KSO_WM_UNIT_LINE_FORE_SCHEMECOLOR_INDEX" val="6"/>
  <p:tag name="KSO_WM_DIAGRAM_MAX_ITEMCNT" val="4"/>
  <p:tag name="KSO_WM_DIAGRAM_MIN_ITEMCNT" val="2"/>
  <p:tag name="KSO_WM_DIAGRAM_VIRTUALLY_FRAME" val="{&quot;height&quot;:309.58605554295343,&quot;left&quot;:416.05,&quot;top&quot;:166.108031496063,&quot;width&quot;:515.1}"/>
  <p:tag name="KSO_WM_DIAGRAM_COLOR_MATCH_VALUE" val="{&quot;shape&quot;:{&quot;fill&quot;:{&quot;type&quot;:0},&quot;glow&quot;:{&quot;colorType&quot;:0},&quot;line&quot;:{&quot;solidLine&quot;:{&quot;brightness&quot;:0,&quot;colorType&quot;:1,&quot;foreColorIndex&quot;:5,&quot;transparency&quot;:0.25},&quot;type&quot;:1},&quot;shadow&quot;:{&quot;colorType&quot;:0},&quot;threeD&quot;:{&quot;curvedSurface&quot;:{&quot;brightness&quot;:0,&quot;colorType&quot;:2,&quot;rgb&quot;:&quot;#000000&quot;},&quot;depth&quot;:{&quot;colorType&quot;:0}}},&quot;text&quot;:{&quot;fill&quot;:{},&quot;glow&quot;:{},&quot;line&quot;:{},&quot;shadow&quot;:{},&quot;threeD&quot;:{}}}"/>
  <p:tag name="KSO_WM_UNIT_LINE_FILL_TYPE" val="2"/>
  <p:tag name="KSO_WM_UNIT_USESOURCEFORMAT_APPLY" val="1"/>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2659_3*l_h_f*1_1_1"/>
  <p:tag name="KSO_WM_TEMPLATE_CATEGORY" val="diagram"/>
  <p:tag name="KSO_WM_TEMPLATE_INDEX" val="40492659"/>
  <p:tag name="KSO_WM_UNIT_LAYERLEVEL" val="1_1_1"/>
  <p:tag name="KSO_WM_TAG_VERSION" val="3.0"/>
  <p:tag name="KSO_WM_BEAUTIFY_FLAG" val="#wm#"/>
  <p:tag name="KSO_WM_UNIT_SUBTYPE" val="a"/>
  <p:tag name="KSO_WM_UNIT_TEXT_LAYER_COUNT" val="1"/>
  <p:tag name="KSO_WM_UNIT_PRESET_TEXT_INDEX" val="-1"/>
  <p:tag name="KSO_WM_UNIT_PRESET_TEXT_LEN" val="0"/>
  <p:tag name="KSO_WM_UNIT_NOCLEAR" val="0"/>
  <p:tag name="KSO_WM_DIAGRAM_GROUP_CODE" val="l1-1"/>
  <p:tag name="KSO_WM_UNIT_TYPE" val="l_h_f"/>
  <p:tag name="KSO_WM_UNIT_INDEX" val="1_1_1"/>
  <p:tag name="KSO_WM_DIAGRAM_VERSION" val="3"/>
  <p:tag name="KSO_WM_DIAGRAM_COLOR_TRICK" val="1"/>
  <p:tag name="KSO_WM_DIAGRAM_COLOR_TEXT_CAN_REMOVE" val="n"/>
  <p:tag name="KSO_WM_UNIT_PRESET_TEXT" val="单击添加正文，文字是您思想的提炼，为了最终演示发布的良好效果。根据需要可酌情增减文字，以便观者准确理解您所传达的信息。"/>
  <p:tag name="KSO_WM_UNIT_LINE_FORE_SCHEMECOLOR_INDEX" val="-2"/>
  <p:tag name="KSO_WM_UNIT_TEXT_FILL_FORE_SCHEMECOLOR_INDEX" val="1"/>
  <p:tag name="KSO_WM_UNIT_TEXT_FILL_TYPE" val="1"/>
  <p:tag name="KSO_WM_UNIT_TEXT_TYPE" val="1"/>
  <p:tag name="KSO_WM_DIAGRAM_MAX_ITEMCNT" val="4"/>
  <p:tag name="KSO_WM_DIAGRAM_MIN_ITEMCNT" val="2"/>
  <p:tag name="KSO_WM_DIAGRAM_VIRTUALLY_FRAME" val="{&quot;height&quot;:309.58605554295343,&quot;left&quot;:416.05,&quot;top&quot;:166.108031496063,&quot;width&quot;:515.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2659_3*l_h_a*1_1_1"/>
  <p:tag name="KSO_WM_TEMPLATE_CATEGORY" val="diagram"/>
  <p:tag name="KSO_WM_TEMPLATE_INDEX" val="40492659"/>
  <p:tag name="KSO_WM_UNIT_LAYERLEVEL" val="1_1_1"/>
  <p:tag name="KSO_WM_TAG_VERSION" val="3.0"/>
  <p:tag name="KSO_WM_BEAUTIFY_FLAG" val="#wm#"/>
  <p:tag name="KSO_WM_UNIT_ISCONTENTSTITLE" val="0"/>
  <p:tag name="KSO_WM_UNIT_ISNUMDGMTITLE" val="0"/>
  <p:tag name="KSO_WM_UNIT_PRESET_TEXT_INDEX" val="-1"/>
  <p:tag name="KSO_WM_UNIT_PRESET_TEXT_LEN" val="0"/>
  <p:tag name="KSO_WM_UNIT_NOCLEAR" val="0"/>
  <p:tag name="KSO_WM_DIAGRAM_GROUP_CODE" val="l1-1"/>
  <p:tag name="KSO_WM_UNIT_TYPE" val="l_h_a"/>
  <p:tag name="KSO_WM_UNIT_INDEX" val="1_1_1"/>
  <p:tag name="KSO_WM_DIAGRAM_VERSION" val="3"/>
  <p:tag name="KSO_WM_DIAGRAM_COLOR_TRICK" val="1"/>
  <p:tag name="KSO_WM_DIAGRAM_COLOR_TEXT_CAN_REMOVE" val="n"/>
  <p:tag name="KSO_WM_UNIT_VALUE" val="32"/>
  <p:tag name="KSO_WM_UNIT_PRESET_TEXT" val="单击此处添加标题"/>
  <p:tag name="KSO_WM_UNIT_LINE_FORE_SCHEMECOLOR_INDEX" val="-2"/>
  <p:tag name="KSO_WM_UNIT_TEXT_FILL_FORE_SCHEMECOLOR_INDEX" val="1"/>
  <p:tag name="KSO_WM_UNIT_TEXT_FILL_TYPE" val="1"/>
  <p:tag name="KSO_WM_UNIT_TEXT_TYPE" val="1"/>
  <p:tag name="KSO_WM_DIAGRAM_MAX_ITEMCNT" val="4"/>
  <p:tag name="KSO_WM_DIAGRAM_MIN_ITEMCNT" val="2"/>
  <p:tag name="KSO_WM_DIAGRAM_VIRTUALLY_FRAME" val="{&quot;height&quot;:309.58605554295343,&quot;left&quot;:416.05,&quot;top&quot;:166.108031496063,&quot;width&quot;:515.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3.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50.20047395313406,&quot;left&quot;:75.35,&quot;top&quot;:136.44653392088176,&quot;width&quot;:806.1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a"/>
  <p:tag name="KSO_WM_UNIT_INDEX" val="1_1_1"/>
  <p:tag name="KSO_WM_UNIT_ID" val="diagram20233329_3*l_h_a*1_1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2659_3*l_h_f*1_2_1"/>
  <p:tag name="KSO_WM_TEMPLATE_CATEGORY" val="diagram"/>
  <p:tag name="KSO_WM_TEMPLATE_INDEX" val="40492659"/>
  <p:tag name="KSO_WM_UNIT_LAYERLEVEL" val="1_1_1"/>
  <p:tag name="KSO_WM_TAG_VERSION" val="3.0"/>
  <p:tag name="KSO_WM_BEAUTIFY_FLAG" val="#wm#"/>
  <p:tag name="KSO_WM_UNIT_SUBTYPE" val="a"/>
  <p:tag name="KSO_WM_UNIT_TEXT_LAYER_COUNT" val="1"/>
  <p:tag name="KSO_WM_UNIT_PRESET_TEXT_INDEX" val="-1"/>
  <p:tag name="KSO_WM_UNIT_PRESET_TEXT_LEN" val="0"/>
  <p:tag name="KSO_WM_UNIT_NOCLEAR" val="0"/>
  <p:tag name="KSO_WM_DIAGRAM_GROUP_CODE" val="l1-1"/>
  <p:tag name="KSO_WM_UNIT_TYPE" val="l_h_f"/>
  <p:tag name="KSO_WM_UNIT_INDEX" val="1_2_1"/>
  <p:tag name="KSO_WM_DIAGRAM_VERSION" val="3"/>
  <p:tag name="KSO_WM_DIAGRAM_COLOR_TRICK" val="1"/>
  <p:tag name="KSO_WM_DIAGRAM_COLOR_TEXT_CAN_REMOVE" val="n"/>
  <p:tag name="KSO_WM_UNIT_VALUE" val="80"/>
  <p:tag name="KSO_WM_UNIT_PRESET_TEXT" val="单击此处添加正文，文字是您思想的提炼，为了最终演示发布的良好效果。根据需要可酌情增减文字，以便观者准确理解您所传达的信息。"/>
  <p:tag name="KSO_WM_UNIT_LINE_FORE_SCHEMECOLOR_INDEX" val="-2"/>
  <p:tag name="KSO_WM_UNIT_TEXT_FILL_FORE_SCHEMECOLOR_INDEX" val="1"/>
  <p:tag name="KSO_WM_UNIT_TEXT_FILL_TYPE" val="1"/>
  <p:tag name="KSO_WM_UNIT_TEXT_TYPE" val="1"/>
  <p:tag name="KSO_WM_DIAGRAM_MAX_ITEMCNT" val="4"/>
  <p:tag name="KSO_WM_DIAGRAM_MIN_ITEMCNT" val="2"/>
  <p:tag name="KSO_WM_DIAGRAM_VIRTUALLY_FRAME" val="{&quot;height&quot;:309.58605554295343,&quot;left&quot;:416.05,&quot;top&quot;:166.108031496063,&quot;width&quot;:515.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2659_3*l_h_a*1_2_1"/>
  <p:tag name="KSO_WM_TEMPLATE_CATEGORY" val="diagram"/>
  <p:tag name="KSO_WM_TEMPLATE_INDEX" val="40492659"/>
  <p:tag name="KSO_WM_UNIT_LAYERLEVEL" val="1_1_1"/>
  <p:tag name="KSO_WM_TAG_VERSION" val="3.0"/>
  <p:tag name="KSO_WM_BEAUTIFY_FLAG" val="#wm#"/>
  <p:tag name="KSO_WM_UNIT_ISCONTENTSTITLE" val="0"/>
  <p:tag name="KSO_WM_UNIT_ISNUMDGMTITLE" val="0"/>
  <p:tag name="KSO_WM_UNIT_PRESET_TEXT_INDEX" val="-1"/>
  <p:tag name="KSO_WM_UNIT_PRESET_TEXT_LEN" val="0"/>
  <p:tag name="KSO_WM_UNIT_NOCLEAR" val="0"/>
  <p:tag name="KSO_WM_DIAGRAM_GROUP_CODE" val="l1-1"/>
  <p:tag name="KSO_WM_UNIT_TYPE" val="l_h_a"/>
  <p:tag name="KSO_WM_UNIT_INDEX" val="1_2_1"/>
  <p:tag name="KSO_WM_DIAGRAM_VERSION" val="3"/>
  <p:tag name="KSO_WM_DIAGRAM_COLOR_TRICK" val="1"/>
  <p:tag name="KSO_WM_DIAGRAM_COLOR_TEXT_CAN_REMOVE" val="n"/>
  <p:tag name="KSO_WM_UNIT_PRESET_TEXT" val="单击此处添加标题"/>
  <p:tag name="KSO_WM_UNIT_LINE_FORE_SCHEMECOLOR_INDEX" val="-2"/>
  <p:tag name="KSO_WM_UNIT_TEXT_FILL_FORE_SCHEMECOLOR_INDEX" val="1"/>
  <p:tag name="KSO_WM_UNIT_TEXT_FILL_TYPE" val="1"/>
  <p:tag name="KSO_WM_UNIT_TEXT_TYPE" val="1"/>
  <p:tag name="KSO_WM_DIAGRAM_MAX_ITEMCNT" val="4"/>
  <p:tag name="KSO_WM_DIAGRAM_MIN_ITEMCNT" val="2"/>
  <p:tag name="KSO_WM_DIAGRAM_VIRTUALLY_FRAME" val="{&quot;height&quot;:309.58605554295343,&quot;left&quot;:416.05,&quot;top&quot;:166.108031496063,&quot;width&quot;:515.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2659_3*l_h_i*1_3_1"/>
  <p:tag name="KSO_WM_TEMPLATE_CATEGORY" val="diagram"/>
  <p:tag name="KSO_WM_TEMPLATE_INDEX" val="40492659"/>
  <p:tag name="KSO_WM_UNIT_LAYERLEVEL" val="1_1_1"/>
  <p:tag name="KSO_WM_TAG_VERSION" val="3.0"/>
  <p:tag name="KSO_WM_BEAUTIFY_FLAG" val="#wm#"/>
  <p:tag name="KSO_WM_DIAGRAM_GROUP_CODE" val="l1-1"/>
  <p:tag name="KSO_WM_UNIT_TYPE" val="l_h_i"/>
  <p:tag name="KSO_WM_UNIT_INDEX" val="1_3_1"/>
  <p:tag name="KSO_WM_DIAGRAM_VERSION" val="3"/>
  <p:tag name="KSO_WM_DIAGRAM_COLOR_TRICK" val="1"/>
  <p:tag name="KSO_WM_DIAGRAM_COLOR_TEXT_CAN_REMOVE" val="n"/>
  <p:tag name="KSO_WM_UNIT_LINE_FORE_SCHEMECOLOR_INDEX" val="7"/>
  <p:tag name="KSO_WM_DIAGRAM_MAX_ITEMCNT" val="4"/>
  <p:tag name="KSO_WM_DIAGRAM_MIN_ITEMCNT" val="2"/>
  <p:tag name="KSO_WM_DIAGRAM_VIRTUALLY_FRAME" val="{&quot;height&quot;:309.58605554295343,&quot;left&quot;:416.05,&quot;top&quot;:166.108031496063,&quot;width&quot;:515.1}"/>
  <p:tag name="KSO_WM_DIAGRAM_COLOR_MATCH_VALUE" val="{&quot;shape&quot;:{&quot;fill&quot;:{&quot;type&quot;:0},&quot;glow&quot;:{&quot;colorType&quot;:0},&quot;line&quot;:{&quot;solidLine&quot;:{&quot;brightness&quot;:0,&quot;colorType&quot;:1,&quot;foreColorIndex&quot;:5,&quot;transparency&quot;:0.25},&quot;type&quot;:1},&quot;shadow&quot;:{&quot;colorType&quot;:0},&quot;threeD&quot;:{&quot;curvedSurface&quot;:{&quot;brightness&quot;:0,&quot;colorType&quot;:2,&quot;rgb&quot;:&quot;#000000&quot;},&quot;depth&quot;:{&quot;colorType&quot;:0}}},&quot;text&quot;:{&quot;fill&quot;:{},&quot;glow&quot;:{},&quot;line&quot;:{},&quot;shadow&quot;:{},&quot;threeD&quot;:{}}}"/>
  <p:tag name="KSO_WM_UNIT_LINE_FILL_TYPE" val="2"/>
  <p:tag name="KSO_WM_UNIT_USESOURCEFORMAT_APPLY" val="1"/>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2659_3*l_h_f*1_3_1"/>
  <p:tag name="KSO_WM_TEMPLATE_CATEGORY" val="diagram"/>
  <p:tag name="KSO_WM_TEMPLATE_INDEX" val="40492659"/>
  <p:tag name="KSO_WM_UNIT_LAYERLEVEL" val="1_1_1"/>
  <p:tag name="KSO_WM_TAG_VERSION" val="3.0"/>
  <p:tag name="KSO_WM_BEAUTIFY_FLAG" val="#wm#"/>
  <p:tag name="KSO_WM_UNIT_SUBTYPE" val="a"/>
  <p:tag name="KSO_WM_UNIT_TEXT_LAYER_COUNT" val="1"/>
  <p:tag name="KSO_WM_UNIT_PRESET_TEXT_INDEX" val="-1"/>
  <p:tag name="KSO_WM_UNIT_PRESET_TEXT_LEN" val="0"/>
  <p:tag name="KSO_WM_UNIT_NOCLEAR" val="0"/>
  <p:tag name="KSO_WM_DIAGRAM_GROUP_CODE" val="l1-1"/>
  <p:tag name="KSO_WM_UNIT_TYPE" val="l_h_f"/>
  <p:tag name="KSO_WM_UNIT_INDEX" val="1_3_1"/>
  <p:tag name="KSO_WM_DIAGRAM_VERSION" val="3"/>
  <p:tag name="KSO_WM_DIAGRAM_COLOR_TRICK" val="1"/>
  <p:tag name="KSO_WM_DIAGRAM_COLOR_TEXT_CAN_REMOVE" val="n"/>
  <p:tag name="KSO_WM_UNIT_VALUE" val="80"/>
  <p:tag name="KSO_WM_UNIT_PRESET_TEXT" val="单击添加正文，文字是您思想的提炼，为了最终演示发布的良好效果。根据需要可酌情增减文字，以便观者准确理解您所传达的信息。"/>
  <p:tag name="KSO_WM_UNIT_LINE_FORE_SCHEMECOLOR_INDEX" val="-2"/>
  <p:tag name="KSO_WM_UNIT_TEXT_FILL_FORE_SCHEMECOLOR_INDEX" val="1"/>
  <p:tag name="KSO_WM_UNIT_TEXT_FILL_TYPE" val="1"/>
  <p:tag name="KSO_WM_UNIT_TEXT_TYPE" val="1"/>
  <p:tag name="KSO_WM_DIAGRAM_MAX_ITEMCNT" val="4"/>
  <p:tag name="KSO_WM_DIAGRAM_MIN_ITEMCNT" val="2"/>
  <p:tag name="KSO_WM_DIAGRAM_VIRTUALLY_FRAME" val="{&quot;height&quot;:309.58605554295343,&quot;left&quot;:416.05,&quot;top&quot;:166.108031496063,&quot;width&quot;:515.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2659_3*l_h_a*1_3_1"/>
  <p:tag name="KSO_WM_TEMPLATE_CATEGORY" val="diagram"/>
  <p:tag name="KSO_WM_TEMPLATE_INDEX" val="40492659"/>
  <p:tag name="KSO_WM_UNIT_LAYERLEVEL" val="1_1_1"/>
  <p:tag name="KSO_WM_TAG_VERSION" val="3.0"/>
  <p:tag name="KSO_WM_BEAUTIFY_FLAG" val="#wm#"/>
  <p:tag name="KSO_WM_UNIT_ISCONTENTSTITLE" val="0"/>
  <p:tag name="KSO_WM_UNIT_ISNUMDGMTITLE" val="0"/>
  <p:tag name="KSO_WM_UNIT_PRESET_TEXT_INDEX" val="-1"/>
  <p:tag name="KSO_WM_UNIT_PRESET_TEXT_LEN" val="0"/>
  <p:tag name="KSO_WM_UNIT_NOCLEAR" val="0"/>
  <p:tag name="KSO_WM_DIAGRAM_GROUP_CODE" val="l1-1"/>
  <p:tag name="KSO_WM_UNIT_TYPE" val="l_h_a"/>
  <p:tag name="KSO_WM_UNIT_INDEX" val="1_3_1"/>
  <p:tag name="KSO_WM_DIAGRAM_VERSION" val="3"/>
  <p:tag name="KSO_WM_DIAGRAM_COLOR_TRICK" val="1"/>
  <p:tag name="KSO_WM_DIAGRAM_COLOR_TEXT_CAN_REMOVE" val="n"/>
  <p:tag name="KSO_WM_UNIT_PRESET_TEXT" val="单击此处添加标题"/>
  <p:tag name="KSO_WM_UNIT_LINE_FORE_SCHEMECOLOR_INDEX" val="-2"/>
  <p:tag name="KSO_WM_UNIT_TEXT_FILL_FORE_SCHEMECOLOR_INDEX" val="1"/>
  <p:tag name="KSO_WM_UNIT_TEXT_FILL_TYPE" val="1"/>
  <p:tag name="KSO_WM_UNIT_TEXT_TYPE" val="1"/>
  <p:tag name="KSO_WM_DIAGRAM_MAX_ITEMCNT" val="4"/>
  <p:tag name="KSO_WM_DIAGRAM_MIN_ITEMCNT" val="2"/>
  <p:tag name="KSO_WM_DIAGRAM_VIRTUALLY_FRAME" val="{&quot;height&quot;:309.58605554295343,&quot;left&quot;:416.05,&quot;top&quot;:166.108031496063,&quot;width&quot;:515.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2659_3*l_h_i*1_4_1"/>
  <p:tag name="KSO_WM_TEMPLATE_CATEGORY" val="diagram"/>
  <p:tag name="KSO_WM_TEMPLATE_INDEX" val="40492659"/>
  <p:tag name="KSO_WM_UNIT_LAYERLEVEL" val="1_1_1"/>
  <p:tag name="KSO_WM_TAG_VERSION" val="3.0"/>
  <p:tag name="KSO_WM_BEAUTIFY_FLAG" val="#wm#"/>
  <p:tag name="KSO_WM_DIAGRAM_GROUP_CODE" val="l1-1"/>
  <p:tag name="KSO_WM_UNIT_TYPE" val="l_h_i"/>
  <p:tag name="KSO_WM_UNIT_INDEX" val="1_4_1"/>
  <p:tag name="KSO_WM_DIAGRAM_VERSION" val="3"/>
  <p:tag name="KSO_WM_DIAGRAM_COLOR_TRICK" val="1"/>
  <p:tag name="KSO_WM_DIAGRAM_COLOR_TEXT_CAN_REMOVE" val="n"/>
  <p:tag name="KSO_WM_UNIT_LINE_FORE_SCHEMECOLOR_INDEX" val="8"/>
  <p:tag name="KSO_WM_DIAGRAM_MAX_ITEMCNT" val="4"/>
  <p:tag name="KSO_WM_DIAGRAM_MIN_ITEMCNT" val="2"/>
  <p:tag name="KSO_WM_DIAGRAM_VIRTUALLY_FRAME" val="{&quot;height&quot;:309.58605554295343,&quot;left&quot;:416.05,&quot;top&quot;:166.108031496063,&quot;width&quot;:515.1}"/>
  <p:tag name="KSO_WM_DIAGRAM_COLOR_MATCH_VALUE" val="{&quot;shape&quot;:{&quot;fill&quot;:{&quot;type&quot;:0},&quot;glow&quot;:{&quot;colorType&quot;:0},&quot;line&quot;:{&quot;solidLine&quot;:{&quot;brightness&quot;:0,&quot;colorType&quot;:1,&quot;foreColorIndex&quot;:5,&quot;transparency&quot;:0.25},&quot;type&quot;:1},&quot;shadow&quot;:{&quot;colorType&quot;:0},&quot;threeD&quot;:{&quot;curvedSurface&quot;:{&quot;brightness&quot;:0,&quot;colorType&quot;:2,&quot;rgb&quot;:&quot;#000000&quot;},&quot;depth&quot;:{&quot;colorType&quot;:0}}},&quot;text&quot;:{&quot;fill&quot;:{},&quot;glow&quot;:{},&quot;line&quot;:{},&quot;shadow&quot;:{},&quot;threeD&quot;:{}}}"/>
  <p:tag name="KSO_WM_UNIT_LINE_FILL_TYPE" val="2"/>
  <p:tag name="KSO_WM_UNIT_USESOURCEFORMAT_APPLY" val="1"/>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2659_3*l_h_f*1_4_1"/>
  <p:tag name="KSO_WM_TEMPLATE_CATEGORY" val="diagram"/>
  <p:tag name="KSO_WM_TEMPLATE_INDEX" val="40492659"/>
  <p:tag name="KSO_WM_UNIT_LAYERLEVEL" val="1_1_1"/>
  <p:tag name="KSO_WM_TAG_VERSION" val="3.0"/>
  <p:tag name="KSO_WM_BEAUTIFY_FLAG" val="#wm#"/>
  <p:tag name="KSO_WM_UNIT_SUBTYPE" val="a"/>
  <p:tag name="KSO_WM_UNIT_TEXT_LAYER_COUNT" val="1"/>
  <p:tag name="KSO_WM_UNIT_PRESET_TEXT_INDEX" val="-1"/>
  <p:tag name="KSO_WM_UNIT_PRESET_TEXT_LEN" val="0"/>
  <p:tag name="KSO_WM_UNIT_NOCLEAR" val="0"/>
  <p:tag name="KSO_WM_DIAGRAM_GROUP_CODE" val="l1-1"/>
  <p:tag name="KSO_WM_UNIT_TYPE" val="l_h_f"/>
  <p:tag name="KSO_WM_UNIT_INDEX" val="1_4_1"/>
  <p:tag name="KSO_WM_DIAGRAM_VERSION" val="3"/>
  <p:tag name="KSO_WM_DIAGRAM_COLOR_TRICK" val="1"/>
  <p:tag name="KSO_WM_DIAGRAM_COLOR_TEXT_CAN_REMOVE" val="n"/>
  <p:tag name="KSO_WM_UNIT_VALUE" val="80"/>
  <p:tag name="KSO_WM_UNIT_PRESET_TEXT" val="单击此处添加正文，文字是您思想的提炼，为了最终演示发布的良好效果。根据需要可酌情增减文字，以便观者准确理解您所传达的信息。"/>
  <p:tag name="KSO_WM_UNIT_LINE_FORE_SCHEMECOLOR_INDEX" val="-2"/>
  <p:tag name="KSO_WM_UNIT_TEXT_FILL_FORE_SCHEMECOLOR_INDEX" val="1"/>
  <p:tag name="KSO_WM_UNIT_TEXT_FILL_TYPE" val="1"/>
  <p:tag name="KSO_WM_UNIT_TEXT_TYPE" val="1"/>
  <p:tag name="KSO_WM_DIAGRAM_MAX_ITEMCNT" val="4"/>
  <p:tag name="KSO_WM_DIAGRAM_MIN_ITEMCNT" val="2"/>
  <p:tag name="KSO_WM_DIAGRAM_VIRTUALLY_FRAME" val="{&quot;height&quot;:309.58605554295343,&quot;left&quot;:416.05,&quot;top&quot;:166.108031496063,&quot;width&quot;:515.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2659_3*l_h_a*1_4_1"/>
  <p:tag name="KSO_WM_TEMPLATE_CATEGORY" val="diagram"/>
  <p:tag name="KSO_WM_TEMPLATE_INDEX" val="40492659"/>
  <p:tag name="KSO_WM_UNIT_LAYERLEVEL" val="1_1_1"/>
  <p:tag name="KSO_WM_TAG_VERSION" val="3.0"/>
  <p:tag name="KSO_WM_BEAUTIFY_FLAG" val="#wm#"/>
  <p:tag name="KSO_WM_UNIT_ISCONTENTSTITLE" val="0"/>
  <p:tag name="KSO_WM_UNIT_ISNUMDGMTITLE" val="0"/>
  <p:tag name="KSO_WM_UNIT_PRESET_TEXT_INDEX" val="-1"/>
  <p:tag name="KSO_WM_UNIT_PRESET_TEXT_LEN" val="0"/>
  <p:tag name="KSO_WM_UNIT_NOCLEAR" val="0"/>
  <p:tag name="KSO_WM_DIAGRAM_GROUP_CODE" val="l1-1"/>
  <p:tag name="KSO_WM_UNIT_TYPE" val="l_h_a"/>
  <p:tag name="KSO_WM_UNIT_INDEX" val="1_4_1"/>
  <p:tag name="KSO_WM_DIAGRAM_VERSION" val="3"/>
  <p:tag name="KSO_WM_DIAGRAM_COLOR_TRICK" val="1"/>
  <p:tag name="KSO_WM_DIAGRAM_COLOR_TEXT_CAN_REMOVE" val="n"/>
  <p:tag name="KSO_WM_UNIT_VALUE" val="32"/>
  <p:tag name="KSO_WM_UNIT_PRESET_TEXT" val="单击此处添加标题"/>
  <p:tag name="KSO_WM_UNIT_LINE_FORE_SCHEMECOLOR_INDEX" val="-2"/>
  <p:tag name="KSO_WM_UNIT_TEXT_FILL_FORE_SCHEMECOLOR_INDEX" val="1"/>
  <p:tag name="KSO_WM_UNIT_TEXT_FILL_TYPE" val="1"/>
  <p:tag name="KSO_WM_UNIT_TEXT_TYPE" val="1"/>
  <p:tag name="KSO_WM_DIAGRAM_MAX_ITEMCNT" val="4"/>
  <p:tag name="KSO_WM_DIAGRAM_MIN_ITEMCNT" val="2"/>
  <p:tag name="KSO_WM_DIAGRAM_VIRTUALLY_FRAME" val="{&quot;height&quot;:309.58605554295343,&quot;left&quot;:416.05,&quot;top&quot;:166.108031496063,&quot;width&quot;:515.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38.xml><?xml version="1.0" encoding="utf-8"?>
<p:tagLst xmlns:p="http://schemas.openxmlformats.org/presentationml/2006/main">
  <p:tag name="KSO_WM_TEMPLATE_MASTER_TYPE" val="0"/>
  <p:tag name="KSO_WM_TEMPLATE_COLOR_TYPE" val="0"/>
  <p:tag name="KSO_WM_BEAUTIFY_FLAG" val="#wm#"/>
  <p:tag name="KSO_WM_TEMPLATE_CATEGORY" val="custom"/>
  <p:tag name="KSO_WM_SLIDE_TYPE" val="text"/>
  <p:tag name="KSO_WM_SLIDE_SUBTYPE" val="picTxt"/>
  <p:tag name="KSO_WM_SLIDE_SIZE" val="493*275.244"/>
  <p:tag name="KSO_WM_SLIDE_POSITION" val="418.95*180.4"/>
  <p:tag name="KSO_WM_SLIDE_LAYOUT" val="a_d_l"/>
  <p:tag name="KSO_WM_SLIDE_LAYOUT_CNT" val="1_1_1"/>
  <p:tag name="KSO_WM_SPECIAL_SOURCE" val="bdnull"/>
  <p:tag name="KSO_WM_DIAGRAM_GROUP_CODE" val="l1-1"/>
  <p:tag name="KSO_WM_SLIDE_DIAGTYPE" val="l"/>
  <p:tag name="KSO_WM_TEMPLATE_INDEX" val="20231836"/>
  <p:tag name="KSO_WM_TEMPLATE_SUBCATEGORY" val="0"/>
  <p:tag name="KSO_WM_SLIDE_INDEX" val="1"/>
  <p:tag name="KSO_WM_TAG_VERSION" val="3.0"/>
  <p:tag name="KSO_WM_SLIDE_ID" val="custom20231836_1"/>
  <p:tag name="KSO_WM_SLIDE_ITEM_CNT" val="3"/>
  <p:tag name="KSO_WM_SLIDE_SOURCE" val="WPPAIGenerateSlide"/>
</p:tagLst>
</file>

<file path=ppt/tags/tag39.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1967_3*a*1"/>
  <p:tag name="KSO_WM_TEMPLATE_CATEGORY" val="diagram"/>
  <p:tag name="KSO_WM_TEMPLATE_INDEX" val="20231967"/>
  <p:tag name="KSO_WM_UNIT_LAYERLEVEL" val="1"/>
  <p:tag name="KSO_WM_TAG_VERSION" val="3.0"/>
  <p:tag name="KSO_WM_BEAUTIFY_FLAG" val="#wm#"/>
  <p:tag name="KSO_WM_UNIT_PRESET_TEXT" val="单击此处添加标题"/>
  <p:tag name="KSO_WM_UNIT_TEXT_TYPE" val="1"/>
  <p:tag name="KSO_WM_UNIT_TEXT_FILL_FORE_SCHEMECOLOR_INDEX" val="13"/>
  <p:tag name="KSO_WM_UNIT_TEXT_FILL_TYPE" val="1"/>
  <p:tag name="KSO_WM_UNIT_USESOURCEFORMAT_APPLY" val="1"/>
</p:tagLst>
</file>

<file path=ppt/tags/tag4.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50.20047395313406,&quot;left&quot;:75.35,&quot;top&quot;:136.44653392088176,&quot;width&quot;:806.1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f"/>
  <p:tag name="KSO_WM_UNIT_INDEX" val="1_1_1"/>
  <p:tag name="KSO_WM_UNIT_ID" val="diagram20233329_3*l_h_f*1_1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UNIT_TEXT_LAYER_COUNT" val="1"/>
  <p:tag name="KSO_WM_BEAUTIFY_FLAG" val="#wm#"/>
  <p:tag name="KSO_WM_UNIT_PRESET_TEXT" val="单击此处添加文本具体内容，简明扼要地阐述您的内容观点。根据需要可酌情增减文字，以便观者准确地理解您传达的思想。"/>
  <p:tag name="KSO_WM_UNIT_TEXT_FILL_FORE_SCHEMECOLOR_INDEX" val="1"/>
  <p:tag name="KSO_WM_UNIT_TEXT_FILL_TYPE" val="1"/>
  <p:tag name="KSO_WM_UNIT_USESOURCEFORMAT_APPLY" val="1"/>
</p:tagLst>
</file>

<file path=ppt/tags/tag40.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1967_3*l_h_f*1_1_1"/>
  <p:tag name="KSO_WM_TEMPLATE_CATEGORY" val="diagram"/>
  <p:tag name="KSO_WM_TEMPLATE_INDEX" val="20231967"/>
  <p:tag name="KSO_WM_UNIT_LAYERLEVEL" val="1_1_1"/>
  <p:tag name="KSO_WM_TAG_VERSION" val="3.0"/>
  <p:tag name="KSO_WM_BEAUTIFY_FLAG" val="#wm#"/>
  <p:tag name="KSO_WM_UNIT_VALUE" val="88"/>
  <p:tag name="KSO_WM_DIAGRAM_MAX_ITEMCNT" val="4"/>
  <p:tag name="KSO_WM_DIAGRAM_MIN_ITEMCNT" val="2"/>
  <p:tag name="KSO_WM_DIAGRAM_VIRTUALLY_FRAME" val="{&quot;height&quot;:372.1313436219058,&quot;left&quot;:97.73582677165354,&quot;top&quot;:116.1985407874723,&quot;width&quot;:780.272913385826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单击此处添加文本内容，简明扼要地阐述您的观点。根据需要增减文字，准确地理解您传达的思想。"/>
  <p:tag name="KSO_WM_UNIT_TEXT_TYPE" val="1"/>
  <p:tag name="KSO_WM_UNIT_USESOURCEFORMAT_APPLY" val="1"/>
</p:tagLst>
</file>

<file path=ppt/tags/tag41.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1967_3*l_h_a*1_1_1"/>
  <p:tag name="KSO_WM_TEMPLATE_CATEGORY" val="diagram"/>
  <p:tag name="KSO_WM_TEMPLATE_INDEX" val="20231967"/>
  <p:tag name="KSO_WM_UNIT_LAYERLEVEL" val="1_1_1"/>
  <p:tag name="KSO_WM_TAG_VERSION" val="3.0"/>
  <p:tag name="KSO_WM_BEAUTIFY_FLAG" val="#wm#"/>
  <p:tag name="KSO_WM_DIAGRAM_MAX_ITEMCNT" val="4"/>
  <p:tag name="KSO_WM_DIAGRAM_MIN_ITEMCNT" val="2"/>
  <p:tag name="KSO_WM_DIAGRAM_VIRTUALLY_FRAME" val="{&quot;height&quot;:372.1313436219058,&quot;left&quot;:97.73582677165354,&quot;top&quot;:116.1985407874723,&quot;width&quot;:780.272913385826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39"/>
  <p:tag name="KSO_WM_UNIT_TEXT_FILL_FORE_SCHEMECOLOR_INDEX" val="1"/>
  <p:tag name="KSO_WM_UNIT_TEXT_FILL_TYPE" val="1"/>
  <p:tag name="KSO_WM_UNIT_PRESET_TEXT" val="单击此处添加标题"/>
  <p:tag name="KSO_WM_UNIT_TEXT_TYPE" val="1"/>
  <p:tag name="KSO_WM_UNIT_USESOURCEFORMAT_APPLY" val="1"/>
</p:tagLst>
</file>

<file path=ppt/tags/tag42.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31967_3*l_h_i*1_1_1"/>
  <p:tag name="KSO_WM_TEMPLATE_CATEGORY" val="diagram"/>
  <p:tag name="KSO_WM_TEMPLATE_INDEX" val="20231967"/>
  <p:tag name="KSO_WM_UNIT_LAYERLEVEL" val="1_1_1"/>
  <p:tag name="KSO_WM_TAG_VERSION" val="3.0"/>
  <p:tag name="KSO_WM_BEAUTIFY_FLAG" val="#wm#"/>
  <p:tag name="KSO_WM_DIAGRAM_MAX_ITEMCNT" val="4"/>
  <p:tag name="KSO_WM_DIAGRAM_MIN_ITEMCNT" val="2"/>
  <p:tag name="KSO_WM_DIAGRAM_VIRTUALLY_FRAME" val="{&quot;height&quot;:372.1313436219058,&quot;left&quot;:97.73582677165354,&quot;top&quot;:116.1985407874723,&quot;width&quot;:780.2729133858268}"/>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1"/>
  <p:tag name="KSO_WM_UNIT_TEXT_FILL_TYPE" val="1"/>
  <p:tag name="KSO_WM_UNIT_USESOURCEFORMAT_APPLY" val="1"/>
</p:tagLst>
</file>

<file path=ppt/tags/tag43.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1967_3*l_h_f*1_2_1"/>
  <p:tag name="KSO_WM_TEMPLATE_CATEGORY" val="diagram"/>
  <p:tag name="KSO_WM_TEMPLATE_INDEX" val="20231967"/>
  <p:tag name="KSO_WM_UNIT_LAYERLEVEL" val="1_1_1"/>
  <p:tag name="KSO_WM_TAG_VERSION" val="3.0"/>
  <p:tag name="KSO_WM_BEAUTIFY_FLAG" val="#wm#"/>
  <p:tag name="KSO_WM_UNIT_VALUE" val="88"/>
  <p:tag name="KSO_WM_DIAGRAM_MAX_ITEMCNT" val="4"/>
  <p:tag name="KSO_WM_DIAGRAM_MIN_ITEMCNT" val="2"/>
  <p:tag name="KSO_WM_DIAGRAM_VIRTUALLY_FRAME" val="{&quot;height&quot;:372.1313436219058,&quot;left&quot;:97.73582677165354,&quot;top&quot;:116.1985407874723,&quot;width&quot;:780.272913385826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单击此处添加文本内容，简明扼要地阐述您的观点。根据需要增减文字，准确地理解您传达的思想。"/>
  <p:tag name="KSO_WM_UNIT_TEXT_TYPE" val="1"/>
  <p:tag name="KSO_WM_UNIT_USESOURCEFORMAT_APPLY" val="1"/>
</p:tagLst>
</file>

<file path=ppt/tags/tag44.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1967_3*l_h_a*1_2_1"/>
  <p:tag name="KSO_WM_TEMPLATE_CATEGORY" val="diagram"/>
  <p:tag name="KSO_WM_TEMPLATE_INDEX" val="20231967"/>
  <p:tag name="KSO_WM_UNIT_LAYERLEVEL" val="1_1_1"/>
  <p:tag name="KSO_WM_TAG_VERSION" val="3.0"/>
  <p:tag name="KSO_WM_BEAUTIFY_FLAG" val="#wm#"/>
  <p:tag name="KSO_WM_DIAGRAM_MAX_ITEMCNT" val="4"/>
  <p:tag name="KSO_WM_DIAGRAM_MIN_ITEMCNT" val="2"/>
  <p:tag name="KSO_WM_DIAGRAM_VIRTUALLY_FRAME" val="{&quot;height&quot;:372.1313436219058,&quot;left&quot;:97.73582677165354,&quot;top&quot;:116.1985407874723,&quot;width&quot;:780.272913385826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单击此处添加标题"/>
  <p:tag name="KSO_WM_UNIT_TEXT_TYPE" val="1"/>
  <p:tag name="KSO_WM_UNIT_USESOURCEFORMAT_APPLY" val="1"/>
</p:tagLst>
</file>

<file path=ppt/tags/tag45.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231967_3*l_h_i*1_2_1"/>
  <p:tag name="KSO_WM_TEMPLATE_CATEGORY" val="diagram"/>
  <p:tag name="KSO_WM_TEMPLATE_INDEX" val="20231967"/>
  <p:tag name="KSO_WM_UNIT_LAYERLEVEL" val="1_1_1"/>
  <p:tag name="KSO_WM_TAG_VERSION" val="3.0"/>
  <p:tag name="KSO_WM_BEAUTIFY_FLAG" val="#wm#"/>
  <p:tag name="KSO_WM_DIAGRAM_MAX_ITEMCNT" val="4"/>
  <p:tag name="KSO_WM_DIAGRAM_MIN_ITEMCNT" val="2"/>
  <p:tag name="KSO_WM_DIAGRAM_VIRTUALLY_FRAME" val="{&quot;height&quot;:372.1313436219058,&quot;left&quot;:97.73582677165354,&quot;top&quot;:116.1985407874723,&quot;width&quot;:780.2729133858268}"/>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1"/>
  <p:tag name="KSO_WM_UNIT_TEXT_FILL_TYPE" val="1"/>
  <p:tag name="KSO_WM_UNIT_USESOURCEFORMAT_APPLY" val="1"/>
</p:tagLst>
</file>

<file path=ppt/tags/tag46.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1967_3*l_h_f*1_3_1"/>
  <p:tag name="KSO_WM_TEMPLATE_CATEGORY" val="diagram"/>
  <p:tag name="KSO_WM_TEMPLATE_INDEX" val="20231967"/>
  <p:tag name="KSO_WM_UNIT_LAYERLEVEL" val="1_1_1"/>
  <p:tag name="KSO_WM_TAG_VERSION" val="3.0"/>
  <p:tag name="KSO_WM_BEAUTIFY_FLAG" val="#wm#"/>
  <p:tag name="KSO_WM_UNIT_VALUE" val="88"/>
  <p:tag name="KSO_WM_DIAGRAM_MAX_ITEMCNT" val="4"/>
  <p:tag name="KSO_WM_DIAGRAM_MIN_ITEMCNT" val="2"/>
  <p:tag name="KSO_WM_DIAGRAM_VIRTUALLY_FRAME" val="{&quot;height&quot;:372.1313436219058,&quot;left&quot;:97.73582677165354,&quot;top&quot;:116.1985407874723,&quot;width&quot;:780.272913385826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单击此处添加文本内容，简明扼要地阐述您的观点。根据需要增减文字，准确地理解您传达的思想。"/>
  <p:tag name="KSO_WM_UNIT_TEXT_TYPE" val="1"/>
  <p:tag name="KSO_WM_UNIT_USESOURCEFORMAT_APPLY" val="1"/>
</p:tagLst>
</file>

<file path=ppt/tags/tag47.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1967_3*l_h_a*1_3_1"/>
  <p:tag name="KSO_WM_TEMPLATE_CATEGORY" val="diagram"/>
  <p:tag name="KSO_WM_TEMPLATE_INDEX" val="20231967"/>
  <p:tag name="KSO_WM_UNIT_LAYERLEVEL" val="1_1_1"/>
  <p:tag name="KSO_WM_TAG_VERSION" val="3.0"/>
  <p:tag name="KSO_WM_BEAUTIFY_FLAG" val="#wm#"/>
  <p:tag name="KSO_WM_DIAGRAM_MAX_ITEMCNT" val="4"/>
  <p:tag name="KSO_WM_DIAGRAM_MIN_ITEMCNT" val="2"/>
  <p:tag name="KSO_WM_DIAGRAM_VIRTUALLY_FRAME" val="{&quot;height&quot;:372.1313436219058,&quot;left&quot;:97.73582677165354,&quot;top&quot;:116.1985407874723,&quot;width&quot;:780.272913385826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单击此处添加标题"/>
  <p:tag name="KSO_WM_UNIT_TEXT_TYPE" val="1"/>
  <p:tag name="KSO_WM_UNIT_USESOURCEFORMAT_APPLY" val="1"/>
</p:tagLst>
</file>

<file path=ppt/tags/tag48.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231967_3*l_h_i*1_3_1"/>
  <p:tag name="KSO_WM_TEMPLATE_CATEGORY" val="diagram"/>
  <p:tag name="KSO_WM_TEMPLATE_INDEX" val="20231967"/>
  <p:tag name="KSO_WM_UNIT_LAYERLEVEL" val="1_1_1"/>
  <p:tag name="KSO_WM_TAG_VERSION" val="3.0"/>
  <p:tag name="KSO_WM_BEAUTIFY_FLAG" val="#wm#"/>
  <p:tag name="KSO_WM_DIAGRAM_MAX_ITEMCNT" val="4"/>
  <p:tag name="KSO_WM_DIAGRAM_MIN_ITEMCNT" val="2"/>
  <p:tag name="KSO_WM_DIAGRAM_VIRTUALLY_FRAME" val="{&quot;height&quot;:372.1313436219058,&quot;left&quot;:97.73582677165354,&quot;top&quot;:116.1985407874723,&quot;width&quot;:780.2729133858268}"/>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1"/>
  <p:tag name="KSO_WM_UNIT_TEXT_FILL_TYPE" val="1"/>
  <p:tag name="KSO_WM_UNIT_USESOURCEFORMAT_APPLY" val="1"/>
</p:tagLst>
</file>

<file path=ppt/tags/tag49.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231967_3*l_h_f*1_4_1"/>
  <p:tag name="KSO_WM_TEMPLATE_CATEGORY" val="diagram"/>
  <p:tag name="KSO_WM_TEMPLATE_INDEX" val="20231967"/>
  <p:tag name="KSO_WM_UNIT_LAYERLEVEL" val="1_1_1"/>
  <p:tag name="KSO_WM_TAG_VERSION" val="3.0"/>
  <p:tag name="KSO_WM_BEAUTIFY_FLAG" val="#wm#"/>
  <p:tag name="KSO_WM_UNIT_VALUE" val="88"/>
  <p:tag name="KSO_WM_DIAGRAM_MAX_ITEMCNT" val="4"/>
  <p:tag name="KSO_WM_DIAGRAM_MIN_ITEMCNT" val="2"/>
  <p:tag name="KSO_WM_DIAGRAM_VIRTUALLY_FRAME" val="{&quot;height&quot;:372.1313436219058,&quot;left&quot;:97.73582677165354,&quot;top&quot;:116.1985407874723,&quot;width&quot;:780.272913385826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单击此处添加文本内容，简明扼要地阐述您的观点。根据需要增减文字，准确地理解您传达的思想。"/>
  <p:tag name="KSO_WM_UNIT_TEXT_TYPE" val="1"/>
  <p:tag name="KSO_WM_UNIT_USESOURCEFORMAT_APPLY" val="1"/>
</p:tagLst>
</file>

<file path=ppt/tags/tag5.xml><?xml version="1.0" encoding="utf-8"?>
<p:tagLst xmlns:p="http://schemas.openxmlformats.org/presentationml/2006/main">
  <p:tag name="KSO_WM_DIAGRAM_VIRTUALLY_FRAME" val="{&quot;height&quot;:350.20047395313406,&quot;left&quot;:75.35,&quot;top&quot;:136.44653392088176,&quot;width&quot;:806.15}"/>
  <p:tag name="KSO_WM_DIAGRAM_VERSION" val="3"/>
  <p:tag name="KSO_WM_DIAGRAM_COLOR_TRICK" val="1"/>
  <p:tag name="KSO_WM_DIAGRAM_COLOR_TEXT_CAN_REMOVE" val="n"/>
  <p:tag name="KSO_WM_UNIT_VALUE" val="738*475"/>
  <p:tag name="KSO_WM_UNIT_HIGHLIGHT" val="0"/>
  <p:tag name="KSO_WM_UNIT_COMPATIBLE" val="0"/>
  <p:tag name="KSO_WM_UNIT_DIAGRAM_ISNUMVISUAL" val="0"/>
  <p:tag name="KSO_WM_UNIT_DIAGRAM_ISREFERUNIT" val="0"/>
  <p:tag name="KSO_WM_DIAGRAM_GROUP_CODE" val="l1-1"/>
  <p:tag name="KSO_WM_UNIT_TYPE" val="l_h_d"/>
  <p:tag name="KSO_WM_UNIT_INDEX" val="1_1_1"/>
  <p:tag name="KSO_WM_UNIT_ID" val="diagram20233329_3*l_h_d*1_1_1"/>
  <p:tag name="KSO_WM_TEMPLATE_CATEGORY" val="diagram"/>
  <p:tag name="KSO_WM_TEMPLATE_INDEX" val="20233329"/>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5"/>
  <p:tag name="MH_PIC_SOURCE_TYPE" val="generate_slide_ai*{&quot;ai_type&quot;:&quot;generate_single_page&quot;,&quot;id&quot;:&quot;http://wps-cdn-docer.ks3-cn-beijing-internal.ksyuncs.com/wps_cdn_docer/storage/20241014/c37a83780f3d7dd5f66f478d7484f8f9.jpg@base@tag=imgScale&amp;m=1&amp;w=475&amp;h=738&amp;q=95&quot;}*gallery__ai_v2.1.3_ONLINE*1024d39c-008a-4aaa-a2bd-0666049cb6d5-slide-0"/>
  <p:tag name="KSO_WM_UNIT_LINE_FILL_TYPE" val="2"/>
  <p:tag name="KSO_WM_UNIT_USESOURCEFORMAT_APPLY" val="1"/>
</p:tagLst>
</file>

<file path=ppt/tags/tag50.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231967_3*l_h_a*1_4_1"/>
  <p:tag name="KSO_WM_TEMPLATE_CATEGORY" val="diagram"/>
  <p:tag name="KSO_WM_TEMPLATE_INDEX" val="20231967"/>
  <p:tag name="KSO_WM_UNIT_LAYERLEVEL" val="1_1_1"/>
  <p:tag name="KSO_WM_TAG_VERSION" val="3.0"/>
  <p:tag name="KSO_WM_BEAUTIFY_FLAG" val="#wm#"/>
  <p:tag name="KSO_WM_DIAGRAM_MAX_ITEMCNT" val="4"/>
  <p:tag name="KSO_WM_DIAGRAM_MIN_ITEMCNT" val="2"/>
  <p:tag name="KSO_WM_DIAGRAM_VIRTUALLY_FRAME" val="{&quot;height&quot;:372.1313436219058,&quot;left&quot;:97.73582677165354,&quot;top&quot;:116.1985407874723,&quot;width&quot;:780.272913385826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单击此处添加标题"/>
  <p:tag name="KSO_WM_UNIT_TEXT_TYPE" val="1"/>
  <p:tag name="KSO_WM_UNIT_USESOURCEFORMAT_APPLY" val="1"/>
</p:tagLst>
</file>

<file path=ppt/tags/tag51.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4_1"/>
  <p:tag name="KSO_WM_UNIT_ID" val="diagram20231967_3*l_h_i*1_4_1"/>
  <p:tag name="KSO_WM_TEMPLATE_CATEGORY" val="diagram"/>
  <p:tag name="KSO_WM_TEMPLATE_INDEX" val="20231967"/>
  <p:tag name="KSO_WM_UNIT_LAYERLEVEL" val="1_1_1"/>
  <p:tag name="KSO_WM_TAG_VERSION" val="3.0"/>
  <p:tag name="KSO_WM_BEAUTIFY_FLAG" val="#wm#"/>
  <p:tag name="KSO_WM_DIAGRAM_MAX_ITEMCNT" val="4"/>
  <p:tag name="KSO_WM_DIAGRAM_MIN_ITEMCNT" val="2"/>
  <p:tag name="KSO_WM_DIAGRAM_VIRTUALLY_FRAME" val="{&quot;height&quot;:372.1313436219058,&quot;left&quot;:97.73582677165354,&quot;top&quot;:116.1985407874723,&quot;width&quot;:780.2729133858268}"/>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1"/>
  <p:tag name="KSO_WM_UNIT_TEXT_FILL_TYPE" val="1"/>
  <p:tag name="KSO_WM_UNIT_USESOURCEFORMAT_APPLY" val="1"/>
</p:tagLst>
</file>

<file path=ppt/tags/tag52.xml><?xml version="1.0" encoding="utf-8"?>
<p:tagLst xmlns:p="http://schemas.openxmlformats.org/presentationml/2006/main">
  <p:tag name="KSO_WM_SLIDE_ID" val="diagram20231967_3"/>
  <p:tag name="KSO_WM_TEMPLATE_SUBCATEGORY" val="0"/>
  <p:tag name="KSO_WM_TEMPLATE_MASTER_TYPE" val="0"/>
  <p:tag name="KSO_WM_TEMPLATE_COLOR_TYPE" val="0"/>
  <p:tag name="KSO_WM_SLIDE_TYPE" val="text"/>
  <p:tag name="KSO_WM_SLIDE_SUBTYPE" val="diag"/>
  <p:tag name="KSO_WM_SLIDE_ITEM_CNT" val="4"/>
  <p:tag name="KSO_WM_SLIDE_INDEX" val="3"/>
  <p:tag name="KSO_WM_SLIDE_SIZE" val="780.211*359.439"/>
  <p:tag name="KSO_WM_SLIDE_POSITION" val="97.7358*125.161"/>
  <p:tag name="KSO_WM_DIAGRAM_GROUP_CODE" val="l1-1"/>
  <p:tag name="KSO_WM_SLIDE_DIAGTYPE" val="l"/>
  <p:tag name="KSO_WM_TAG_VERSION" val="3.0"/>
  <p:tag name="KSO_WM_BEAUTIFY_FLAG" val="#wm#"/>
  <p:tag name="KSO_WM_TEMPLATE_CATEGORY" val="diagram"/>
  <p:tag name="KSO_WM_TEMPLATE_INDEX" val="20231967"/>
  <p:tag name="KSO_WM_SLIDE_LAYOUT" val="a_l"/>
  <p:tag name="KSO_WM_SLIDE_LAYOUT_CNT" val="1_1"/>
  <p:tag name="KSO_WM_SLIDE_SOURCE" val="WPPAIGenerateSlide"/>
</p:tagLst>
</file>

<file path=ppt/tags/tag53.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INDEX" val="1"/>
  <p:tag name="KSO_WM_UNIT_ID" val="custom20231773_1*a*1"/>
  <p:tag name="KSO_WM_TEMPLATE_CATEGORY" val="custom"/>
  <p:tag name="KSO_WM_TEMPLATE_INDEX" val="20231773"/>
  <p:tag name="KSO_WM_UNIT_LAYERLEVEL" val="1"/>
  <p:tag name="KSO_WM_TAG_VERSION" val="3.0"/>
  <p:tag name="KSO_WM_BEAUTIFY_FLAG" val="#wm#"/>
  <p:tag name="KSO_WM_UNIT_VALUE" val="30"/>
  <p:tag name="KSO_WM_DIAGRAM_GROUP_CODE" val="l1-1"/>
  <p:tag name="KSO_WM_UNIT_PRESET_TEXT" val="单击此处添加页面的标题"/>
  <p:tag name="KSO_WM_UNIT_TEXT_TYPE" val="1"/>
  <p:tag name="KSO_WM_UNIT_TEXT_FILL_FORE_SCHEMECOLOR_INDEX" val="13"/>
  <p:tag name="KSO_WM_UNIT_TEXT_FILL_TYPE" val="1"/>
  <p:tag name="KSO_WM_UNIT_USESOURCEFORMAT_APPLY" val="1"/>
  <p:tag name="KSO_WM_UNIT_TYPE_DROP" val="a"/>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custom20231773_1*i*1"/>
  <p:tag name="KSO_WM_TEMPLATE_CATEGORY" val="custom"/>
  <p:tag name="KSO_WM_TEMPLATE_INDEX" val="20231773"/>
  <p:tag name="KSO_WM_UNIT_LAYERLEVEL" val="1"/>
  <p:tag name="KSO_WM_TAG_VERSION" val="3.0"/>
  <p:tag name="KSO_WM_BEAUTIFY_FLAG" val="#wm#"/>
  <p:tag name="KSO_WM_UNIT_FILL_FORE_SCHEMECOLOR_INDEX" val="5"/>
  <p:tag name="KSO_WM_UNIT_SHADOW_SCHEMECOLOR_INDEX" val="5"/>
  <p:tag name="KSO_WM_UNIT_TEXT_FILL_FORE_SCHEMECOLOR_INDEX" val="2"/>
  <p:tag name="KSO_WM_UNIT_TEXT_FILL_TYPE" val="1"/>
  <p:tag name="KSO_WM_UNIT_USESOURCEFORMAT_APPLY" val="1"/>
</p:tagLst>
</file>

<file path=ppt/tags/tag55.xml><?xml version="1.0" encoding="utf-8"?>
<p:tagLst xmlns:p="http://schemas.openxmlformats.org/presentationml/2006/main">
  <p:tag name="KSO_WM_UNIT_VALUE" val="1908*1075"/>
  <p:tag name="KSO_WM_UNIT_HIGHLIGHT" val="0"/>
  <p:tag name="KSO_WM_UNIT_COMPATIBLE" val="0"/>
  <p:tag name="KSO_WM_UNIT_DIAGRAM_ISNUMVISUAL" val="0"/>
  <p:tag name="KSO_WM_UNIT_DIAGRAM_ISREFERUNIT" val="0"/>
  <p:tag name="KSO_WM_DIAGRAM_GROUP_CODE" val="l1-1"/>
  <p:tag name="KSO_WM_UNIT_TYPE" val="d"/>
  <p:tag name="KSO_WM_UNIT_INDEX" val="1"/>
  <p:tag name="KSO_WM_UNIT_ID" val="custom20231773_1*d*1"/>
  <p:tag name="KSO_WM_TEMPLATE_CATEGORY" val="custom"/>
  <p:tag name="KSO_WM_TEMPLATE_INDEX" val="20231773"/>
  <p:tag name="KSO_WM_UNIT_LAYERLEVEL" val="1"/>
  <p:tag name="KSO_WM_TAG_VERSION" val="3.0"/>
  <p:tag name="KSO_WM_BEAUTIFY_FLAG" val="#wm#"/>
  <p:tag name="KSO_WM_UNIT_LINE_FORE_SCHEMECOLOR_INDEX" val="1"/>
  <p:tag name="KSO_WM_UNIT_LINE_FILL_TYPE" val="2"/>
  <p:tag name="KSO_WM_UNIT_USESOURCEFORMAT_APPLY" val="1"/>
  <p:tag name="KSO_WM_UNIT_PICTURE_SUBTYPE" val="b"/>
  <p:tag name="MH_PIC_SOURCE_TYPE" val="generate_slide_ai*{&quot;ai_type&quot;:&quot;generate_single_page&quot;,&quot;id&quot;:&quot;http://wps-cdn-docer.ks3-cn-beijing-internal.ksyuncs.com/wps_cdn_docer/storage/20241111/9bf877171c6d138c6b025c5e6c96f209.jpg@base@tag=imgScale&amp;m=1&amp;w=1075&amp;h=1908&amp;q=95&quot;}*gallery__ai_v2.1.3_ONLINE*4b5bc31c-910a-4a80-a2b9-57985428fb13-slide-0"/>
  <p:tag name="KSO_WM_UNIT_FILL_FORE_SCHEMECOLOR_INDEX" val="5"/>
  <p:tag name="KSO_WM_UNIT_FILL_TYPE" val="1"/>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545_2*l_i*1_1"/>
  <p:tag name="KSO_WM_TEMPLATE_CATEGORY" val="diagram"/>
  <p:tag name="KSO_WM_TEMPLATE_INDEX" val="20235545"/>
  <p:tag name="KSO_WM_UNIT_LAYERLEVEL" val="1_1"/>
  <p:tag name="KSO_WM_TAG_VERSION" val="3.0"/>
  <p:tag name="KSO_WM_BEAUTIFY_FLAG" val="#wm#"/>
  <p:tag name="KSO_WM_UNIT_TYPE" val="l_i"/>
  <p:tag name="KSO_WM_UNIT_INDEX" val="1_1"/>
  <p:tag name="KSO_WM_DIAGRAM_GROUP_CODE" val="l1-1"/>
  <p:tag name="KSO_WM_DIAGRAM_VERSION" val="3"/>
  <p:tag name="KSO_WM_DIAGRAM_COLOR_TRICK" val="1"/>
  <p:tag name="KSO_WM_DIAGRAM_COLOR_TEXT_CAN_REMOVE" val="n"/>
  <p:tag name="KSO_WM_DIAGRAM_MAX_ITEMCNT" val="8"/>
  <p:tag name="KSO_WM_DIAGRAM_MIN_ITEMCNT" val="2"/>
  <p:tag name="KSO_WM_DIAGRAM_VIRTUALLY_FRAME" val="{&quot;height&quot;:360.15,&quot;left&quot;:49.49775742926613,&quot;top&quot;:134.05,&quot;width&quot;:551.5990142242771}"/>
  <p:tag name="KSO_WM_DIAGRAM_COLOR_MATCH_VALUE" val="{&quot;shape&quot;:{&quot;fill&quot;:{&quot;solid&quot;:{&quot;brightness&quot;:0,&quot;colorType&quot;:2,&quot;rgb&quot;:&quot;#ffffff&quot;,&quot;transparency&quot;:1},&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2"/>
  <p:tag name="KSO_WM_UNIT_TEXT_FILL_TYPE" val="1"/>
  <p:tag name="KSO_WM_UNIT_USESOURCEFORMAT_APPLY" val="1"/>
</p:tagLst>
</file>

<file path=ppt/tags/tag57.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5545_2*l_h_f*1_1_1"/>
  <p:tag name="KSO_WM_TEMPLATE_CATEGORY" val="diagram"/>
  <p:tag name="KSO_WM_TEMPLATE_INDEX" val="20235545"/>
  <p:tag name="KSO_WM_UNIT_LAYERLEVEL" val="1_1_1"/>
  <p:tag name="KSO_WM_TAG_VERSION" val="3.0"/>
  <p:tag name="KSO_WM_BEAUTIFY_FLAG" val="#wm#"/>
  <p:tag name="KSO_WM_UNIT_TEXT_LAYER_COUNT" val="1"/>
  <p:tag name="KSO_WM_DIAGRAM_GROUP_CODE" val="l1-1"/>
  <p:tag name="KSO_WM_DIAGRAM_VERSION" val="3"/>
  <p:tag name="KSO_WM_DIAGRAM_COLOR_TRICK" val="1"/>
  <p:tag name="KSO_WM_DIAGRAM_COLOR_TEXT_CAN_REMOVE" val="n"/>
  <p:tag name="KSO_WM_UNIT_PRESET_TEXT" val="单击此处编辑添加正文，文字是您思想的提炼，为了最终演示发布的良好效果。根据需要可酌情增减文字，以便观者准确理解您所传达的信息。"/>
  <p:tag name="KSO_WM_UNIT_TEXT_FILL_FORE_SCHEMECOLOR_INDEX" val="1"/>
  <p:tag name="KSO_WM_UNIT_TEXT_FILL_TYPE" val="1"/>
  <p:tag name="KSO_WM_UNIT_TEXT_TYPE" val="1"/>
  <p:tag name="KSO_WM_DIAGRAM_MAX_ITEMCNT" val="8"/>
  <p:tag name="KSO_WM_DIAGRAM_MIN_ITEMCNT" val="2"/>
  <p:tag name="KSO_WM_DIAGRAM_VIRTUALLY_FRAME" val="{&quot;height&quot;:360.15,&quot;left&quot;:49.49775742926613,&quot;top&quot;:134.05,&quot;width&quot;:551.599014224277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58.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5545_2*l_h_a*1_1_1"/>
  <p:tag name="KSO_WM_TEMPLATE_CATEGORY" val="diagram"/>
  <p:tag name="KSO_WM_TEMPLATE_INDEX" val="20235545"/>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UNIT_PRESET_TEXT" val="单击添加项标题内容"/>
  <p:tag name="KSO_WM_UNIT_TEXT_FILL_FORE_SCHEMECOLOR_INDEX" val="1"/>
  <p:tag name="KSO_WM_UNIT_TEXT_FILL_TYPE" val="1"/>
  <p:tag name="KSO_WM_UNIT_TEXT_TYPE" val="1"/>
  <p:tag name="KSO_WM_DIAGRAM_MAX_ITEMCNT" val="8"/>
  <p:tag name="KSO_WM_DIAGRAM_MIN_ITEMCNT" val="2"/>
  <p:tag name="KSO_WM_DIAGRAM_VIRTUALLY_FRAME" val="{&quot;height&quot;:360.15,&quot;left&quot;:49.49775742926613,&quot;top&quot;:134.05,&quot;width&quot;:551.599014224277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59.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5545_2*l_h_f*1_2_1"/>
  <p:tag name="KSO_WM_TEMPLATE_CATEGORY" val="diagram"/>
  <p:tag name="KSO_WM_TEMPLATE_INDEX" val="20235545"/>
  <p:tag name="KSO_WM_UNIT_LAYERLEVEL" val="1_1_1"/>
  <p:tag name="KSO_WM_TAG_VERSION" val="3.0"/>
  <p:tag name="KSO_WM_BEAUTIFY_FLAG" val="#wm#"/>
  <p:tag name="KSO_WM_UNIT_TEXT_LAYER_COUNT" val="1"/>
  <p:tag name="KSO_WM_DIAGRAM_GROUP_CODE" val="l1-1"/>
  <p:tag name="KSO_WM_DIAGRAM_VERSION" val="3"/>
  <p:tag name="KSO_WM_DIAGRAM_COLOR_TRICK" val="1"/>
  <p:tag name="KSO_WM_DIAGRAM_COLOR_TEXT_CAN_REMOVE" val="n"/>
  <p:tag name="KSO_WM_UNIT_PRESET_TEXT" val="单击此处编辑添加正文，文字是您思想的提炼，为了最终演示发布的良好效果。根据需要可酌情增减文字，以便观者准确理解您所传达的信息。"/>
  <p:tag name="KSO_WM_UNIT_TEXT_FILL_FORE_SCHEMECOLOR_INDEX" val="1"/>
  <p:tag name="KSO_WM_UNIT_TEXT_FILL_TYPE" val="1"/>
  <p:tag name="KSO_WM_UNIT_TEXT_TYPE" val="1"/>
  <p:tag name="KSO_WM_DIAGRAM_MAX_ITEMCNT" val="8"/>
  <p:tag name="KSO_WM_DIAGRAM_MIN_ITEMCNT" val="2"/>
  <p:tag name="KSO_WM_DIAGRAM_VIRTUALLY_FRAME" val="{&quot;height&quot;:360.15,&quot;left&quot;:49.49775742926613,&quot;top&quot;:134.05,&quot;width&quot;:551.599014224277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6.xml><?xml version="1.0" encoding="utf-8"?>
<p:tagLst xmlns:p="http://schemas.openxmlformats.org/presentationml/2006/main">
  <p:tag name="KSO_WM_DIAGRAM_VIRTUALLY_FRAME" val="{&quot;height&quot;:350.20047395313406,&quot;left&quot;:75.35,&quot;top&quot;:136.44653392088176,&quot;width&quot;:806.15}"/>
  <p:tag name="KSO_WM_UNIT_HIGHLIGHT" val="0"/>
  <p:tag name="KSO_WM_UNIT_COMPATIBLE" val="0"/>
  <p:tag name="KSO_WM_UNIT_DIAGRAM_ISNUMVISUAL" val="0"/>
  <p:tag name="KSO_WM_UNIT_DIAGRAM_ISREFERUNIT" val="0"/>
  <p:tag name="KSO_WM_UNIT_SUBTYPE" val="d"/>
  <p:tag name="KSO_WM_UNIT_TYPE" val="l_h_i"/>
  <p:tag name="KSO_WM_UNIT_INDEX" val="1_1_1"/>
  <p:tag name="KSO_WM_UNIT_ID" val="diagram20233329_3*l_h_i*1_1_1"/>
  <p:tag name="KSO_WM_TEMPLATE_CATEGORY" val="diagram"/>
  <p:tag name="KSO_WM_TEMPLATE_INDEX" val="20233329"/>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UNIT_FILL_FORE_SCHEMECOLOR_INDEX" val="14"/>
  <p:tag name="KSO_WM_UNIT_FILL_FORE_SCHEMECOLOR_INDEX_BRIGHTNESS" val="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UNIT_TEXT_FILL_FORE_SCHEMECOLOR_INDEX" val="1"/>
  <p:tag name="KSO_WM_UNIT_TEXT_FILL_TYPE" val="1"/>
  <p:tag name="KSO_WM_UNIT_LINE_FILL_TYPE" val="2"/>
  <p:tag name="KSO_WM_UNIT_USESOURCEFORMAT_APPLY" val="1"/>
</p:tagLst>
</file>

<file path=ppt/tags/tag60.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5545_2*l_h_a*1_2_1"/>
  <p:tag name="KSO_WM_TEMPLATE_CATEGORY" val="diagram"/>
  <p:tag name="KSO_WM_TEMPLATE_INDEX" val="20235545"/>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UNIT_PRESET_TEXT" val="单击添加项标题内容"/>
  <p:tag name="KSO_WM_UNIT_TEXT_FILL_FORE_SCHEMECOLOR_INDEX" val="1"/>
  <p:tag name="KSO_WM_UNIT_TEXT_FILL_TYPE" val="1"/>
  <p:tag name="KSO_WM_UNIT_TEXT_TYPE" val="1"/>
  <p:tag name="KSO_WM_DIAGRAM_MAX_ITEMCNT" val="8"/>
  <p:tag name="KSO_WM_DIAGRAM_MIN_ITEMCNT" val="2"/>
  <p:tag name="KSO_WM_DIAGRAM_VIRTUALLY_FRAME" val="{&quot;height&quot;:360.15,&quot;left&quot;:49.49775742926613,&quot;top&quot;:134.05,&quot;width&quot;:551.599014224277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61.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5545_2*l_h_f*1_3_1"/>
  <p:tag name="KSO_WM_TEMPLATE_CATEGORY" val="diagram"/>
  <p:tag name="KSO_WM_TEMPLATE_INDEX" val="20235545"/>
  <p:tag name="KSO_WM_UNIT_LAYERLEVEL" val="1_1_1"/>
  <p:tag name="KSO_WM_TAG_VERSION" val="3.0"/>
  <p:tag name="KSO_WM_BEAUTIFY_FLAG" val="#wm#"/>
  <p:tag name="KSO_WM_UNIT_TEXT_LAYER_COUNT" val="1"/>
  <p:tag name="KSO_WM_DIAGRAM_GROUP_CODE" val="l1-1"/>
  <p:tag name="KSO_WM_DIAGRAM_VERSION" val="3"/>
  <p:tag name="KSO_WM_DIAGRAM_COLOR_TRICK" val="1"/>
  <p:tag name="KSO_WM_DIAGRAM_COLOR_TEXT_CAN_REMOVE" val="n"/>
  <p:tag name="KSO_WM_UNIT_PRESET_TEXT" val="单击此处编辑添加正文，文字是您思想的提炼，为了最终演示发布的良好效果。根据需要可酌情增减文字，以便观者准确理解您所传达的信息。"/>
  <p:tag name="KSO_WM_UNIT_TEXT_FILL_FORE_SCHEMECOLOR_INDEX" val="1"/>
  <p:tag name="KSO_WM_UNIT_TEXT_FILL_TYPE" val="1"/>
  <p:tag name="KSO_WM_UNIT_TEXT_TYPE" val="1"/>
  <p:tag name="KSO_WM_DIAGRAM_MAX_ITEMCNT" val="8"/>
  <p:tag name="KSO_WM_DIAGRAM_MIN_ITEMCNT" val="2"/>
  <p:tag name="KSO_WM_DIAGRAM_VIRTUALLY_FRAME" val="{&quot;height&quot;:360.15,&quot;left&quot;:49.49775742926613,&quot;top&quot;:134.05,&quot;width&quot;:551.599014224277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62.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5545_2*l_h_a*1_3_1"/>
  <p:tag name="KSO_WM_TEMPLATE_CATEGORY" val="diagram"/>
  <p:tag name="KSO_WM_TEMPLATE_INDEX" val="20235545"/>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UNIT_PRESET_TEXT" val="单击添加项标题内容"/>
  <p:tag name="KSO_WM_UNIT_TEXT_FILL_FORE_SCHEMECOLOR_INDEX" val="1"/>
  <p:tag name="KSO_WM_UNIT_TEXT_FILL_TYPE" val="1"/>
  <p:tag name="KSO_WM_UNIT_TEXT_TYPE" val="1"/>
  <p:tag name="KSO_WM_DIAGRAM_MAX_ITEMCNT" val="8"/>
  <p:tag name="KSO_WM_DIAGRAM_MIN_ITEMCNT" val="2"/>
  <p:tag name="KSO_WM_DIAGRAM_VIRTUALLY_FRAME" val="{&quot;height&quot;:360.15,&quot;left&quot;:49.49775742926613,&quot;top&quot;:134.05,&quot;width&quot;:551.599014224277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63.xml><?xml version="1.0" encoding="utf-8"?>
<p:tagLst xmlns:p="http://schemas.openxmlformats.org/presentationml/2006/main">
  <p:tag name="KSO_WM_SLIDE_ID" val="custom20231773_1"/>
  <p:tag name="KSO_WM_TEMPLATE_SUBCATEGORY" val="0"/>
  <p:tag name="KSO_WM_TEMPLATE_MASTER_TYPE" val="0"/>
  <p:tag name="KSO_WM_TEMPLATE_COLOR_TYPE" val="0"/>
  <p:tag name="KSO_WM_SLIDE_ITEM_CNT" val="3"/>
  <p:tag name="KSO_WM_SLIDE_INDEX" val="1"/>
  <p:tag name="KSO_WM_TAG_VERSION" val="3.0"/>
  <p:tag name="KSO_WM_BEAUTIFY_FLAG" val="#wm#"/>
  <p:tag name="KSO_WM_TEMPLATE_CATEGORY" val="custom"/>
  <p:tag name="KSO_WM_TEMPLATE_INDEX" val="20231773"/>
  <p:tag name="KSO_WM_SLIDE_TYPE" val="text"/>
  <p:tag name="KSO_WM_SLIDE_SUBTYPE" val="picTxt"/>
  <p:tag name="KSO_WM_SLIDE_SIZE" val="552.944*360.15"/>
  <p:tag name="KSO_WM_SLIDE_POSITION" val="49.2*134.05"/>
  <p:tag name="KSO_WM_SLIDE_LAYOUT" val="a_d_l"/>
  <p:tag name="KSO_WM_SLIDE_LAYOUT_CNT" val="1_1_1"/>
  <p:tag name="KSO_WM_SPECIAL_SOURCE" val="bdnull"/>
  <p:tag name="KSO_WM_DIAGRAM_GROUP_CODE" val="l1-1"/>
  <p:tag name="KSO_WM_SLIDE_DIAGTYPE" val="l"/>
  <p:tag name="KSO_WM_SLIDE_SOURCE" val="WPPAIGenerateSlide"/>
</p:tagLst>
</file>

<file path=ppt/tags/tag64.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3329_3*a*1"/>
  <p:tag name="KSO_WM_TEMPLATE_CATEGORY" val="diagram"/>
  <p:tag name="KSO_WM_TEMPLATE_INDEX" val="20233329"/>
  <p:tag name="KSO_WM_UNIT_LAYERLEVEL" val="1"/>
  <p:tag name="KSO_WM_TAG_VERSION" val="3.0"/>
  <p:tag name="KSO_WM_BEAUTIFY_FLAG" val="#wm#"/>
  <p:tag name="KSO_WM_UNIT_VALUE" val="29"/>
  <p:tag name="KSO_WM_UNIT_TEXT_TYPE" val="1"/>
  <p:tag name="KSO_WM_UNIT_PRESET_TEXT" val="单击此处添加标题"/>
  <p:tag name="KSO_WM_UNIT_TEXT_FILL_FORE_SCHEMECOLOR_INDEX" val="13"/>
  <p:tag name="KSO_WM_UNIT_TEXT_FILL_TYPE" val="1"/>
  <p:tag name="KSO_WM_UNIT_USESOURCEFORMAT_APPLY" val="1"/>
</p:tagLst>
</file>

<file path=ppt/tags/tag65.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7.8813400948663,&quot;left&quot;:77.63535433070865,&quot;top&quot;:103.34653392088175,&quot;width&quot;:792.28929133858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a"/>
  <p:tag name="KSO_WM_UNIT_INDEX" val="1_1_1"/>
  <p:tag name="KSO_WM_UNIT_ID" val="diagram20233329_1*l_h_a*1_1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Lst>
</file>

<file path=ppt/tags/tag66.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7.8813400948663,&quot;left&quot;:77.63535433070865,&quot;top&quot;:103.34653392088175,&quot;width&quot;:792.28929133858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f"/>
  <p:tag name="KSO_WM_UNIT_INDEX" val="1_1_1"/>
  <p:tag name="KSO_WM_UNIT_ID" val="diagram20233329_1*l_h_f*1_1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UNIT_TEXT_LAYER_COUNT" val="1"/>
  <p:tag name="KSO_WM_BEAUTIFY_FLAG" val="#wm#"/>
  <p:tag name="KSO_WM_UNIT_PRESET_TEXT" val="单击此处添加文本具体内容，简明扼要地阐述您的内容观点。根据需要可酌情增减文字，以便观者准确地理解您传达的思想。"/>
  <p:tag name="KSO_WM_UNIT_TEXT_FILL_FORE_SCHEMECOLOR_INDEX" val="1"/>
  <p:tag name="KSO_WM_UNIT_TEXT_FILL_TYPE" val="1"/>
  <p:tag name="KSO_WM_UNIT_USESOURCEFORMAT_APPLY" val="1"/>
</p:tagLst>
</file>

<file path=ppt/tags/tag67.xml><?xml version="1.0" encoding="utf-8"?>
<p:tagLst xmlns:p="http://schemas.openxmlformats.org/presentationml/2006/main">
  <p:tag name="KSO_WM_DIAGRAM_VIRTUALLY_FRAME" val="{&quot;height&quot;:387.8813400948663,&quot;left&quot;:77.63535433070865,&quot;top&quot;:103.34653392088175,&quot;width&quot;:792.2892913385825}"/>
  <p:tag name="KSO_WM_DIAGRAM_VERSION" val="3"/>
  <p:tag name="KSO_WM_DIAGRAM_COLOR_TRICK" val="1"/>
  <p:tag name="KSO_WM_DIAGRAM_COLOR_TEXT_CAN_REMOVE" val="n"/>
  <p:tag name="KSO_WM_UNIT_VALUE" val="753*485"/>
  <p:tag name="KSO_WM_UNIT_HIGHLIGHT" val="0"/>
  <p:tag name="KSO_WM_UNIT_COMPATIBLE" val="0"/>
  <p:tag name="KSO_WM_UNIT_DIAGRAM_ISNUMVISUAL" val="0"/>
  <p:tag name="KSO_WM_UNIT_DIAGRAM_ISREFERUNIT" val="0"/>
  <p:tag name="KSO_WM_DIAGRAM_GROUP_CODE" val="l1-1"/>
  <p:tag name="KSO_WM_UNIT_TYPE" val="l_h_d"/>
  <p:tag name="KSO_WM_UNIT_INDEX" val="1_1_1"/>
  <p:tag name="KSO_WM_UNIT_ID" val="diagram20233329_1*l_h_d*1_1_1"/>
  <p:tag name="KSO_WM_TEMPLATE_CATEGORY" val="diagram"/>
  <p:tag name="KSO_WM_TEMPLATE_INDEX" val="20233329"/>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5"/>
  <p:tag name="KSO_WM_UNIT_LINE_FILL_TYPE" val="2"/>
  <p:tag name="KSO_WM_UNIT_USESOURCEFORMAT_APPLY" val="1"/>
</p:tagLst>
</file>

<file path=ppt/tags/tag68.xml><?xml version="1.0" encoding="utf-8"?>
<p:tagLst xmlns:p="http://schemas.openxmlformats.org/presentationml/2006/main">
  <p:tag name="KSO_WM_DIAGRAM_VIRTUALLY_FRAME" val="{&quot;height&quot;:387.8813400948663,&quot;left&quot;:77.63535433070865,&quot;top&quot;:103.34653392088175,&quot;width&quot;:792.2892913385825}"/>
  <p:tag name="KSO_WM_UNIT_HIGHLIGHT" val="0"/>
  <p:tag name="KSO_WM_UNIT_COMPATIBLE" val="0"/>
  <p:tag name="KSO_WM_UNIT_DIAGRAM_ISNUMVISUAL" val="0"/>
  <p:tag name="KSO_WM_UNIT_DIAGRAM_ISREFERUNIT" val="0"/>
  <p:tag name="KSO_WM_UNIT_SUBTYPE" val="d"/>
  <p:tag name="KSO_WM_UNIT_TYPE" val="l_h_i"/>
  <p:tag name="KSO_WM_UNIT_INDEX" val="1_1_1"/>
  <p:tag name="KSO_WM_UNIT_ID" val="diagram20233329_1*l_h_i*1_1_1"/>
  <p:tag name="KSO_WM_TEMPLATE_CATEGORY" val="diagram"/>
  <p:tag name="KSO_WM_TEMPLATE_INDEX" val="20233329"/>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UNIT_FILL_FORE_SCHEMECOLOR_INDEX" val="14"/>
  <p:tag name="KSO_WM_UNIT_FILL_FORE_SCHEMECOLOR_INDEX_BRIGHTNESS" val="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UNIT_TEXT_FILL_FORE_SCHEMECOLOR_INDEX" val="1"/>
  <p:tag name="KSO_WM_UNIT_TEXT_FILL_TYPE" val="1"/>
  <p:tag name="KSO_WM_UNIT_LINE_FILL_TYPE" val="2"/>
  <p:tag name="KSO_WM_UNIT_USESOURCEFORMAT_APPLY" val="1"/>
</p:tagLst>
</file>

<file path=ppt/tags/tag69.xml><?xml version="1.0" encoding="utf-8"?>
<p:tagLst xmlns:p="http://schemas.openxmlformats.org/presentationml/2006/main">
  <p:tag name="KSO_WM_DIAGRAM_VIRTUALLY_FRAME" val="{&quot;height&quot;:387.8813400948663,&quot;left&quot;:77.63535433070865,&quot;top&quot;:103.34653392088175,&quot;width&quot;:792.2892913385825}"/>
  <p:tag name="KSO_WM_DIAGRAM_VERSION" val="3"/>
  <p:tag name="KSO_WM_DIAGRAM_COLOR_TRICK" val="1"/>
  <p:tag name="KSO_WM_DIAGRAM_COLOR_TEXT_CAN_REMOVE" val="n"/>
  <p:tag name="KSO_WM_UNIT_VALUE" val="753*485"/>
  <p:tag name="KSO_WM_UNIT_HIGHLIGHT" val="0"/>
  <p:tag name="KSO_WM_UNIT_COMPATIBLE" val="0"/>
  <p:tag name="KSO_WM_UNIT_DIAGRAM_ISNUMVISUAL" val="0"/>
  <p:tag name="KSO_WM_UNIT_DIAGRAM_ISREFERUNIT" val="0"/>
  <p:tag name="KSO_WM_DIAGRAM_GROUP_CODE" val="l1-1"/>
  <p:tag name="KSO_WM_UNIT_TYPE" val="l_h_d"/>
  <p:tag name="KSO_WM_UNIT_INDEX" val="1_2_1"/>
  <p:tag name="KSO_WM_UNIT_ID" val="diagram20233329_1*l_h_d*1_2_1"/>
  <p:tag name="KSO_WM_TEMPLATE_CATEGORY" val="diagram"/>
  <p:tag name="KSO_WM_TEMPLATE_INDEX" val="20233329"/>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6"/>
  <p:tag name="MH_PIC_SOURCE_TYPE" val="generate_slide_ai*{&quot;ai_type&quot;:&quot;generate_single_page&quot;,&quot;id&quot;:&quot;http://wps-cdn-docer.ks3-cn-beijing-internal.ksyuncs.com/wps_cdn_docer/storage/20240815/9275605cd277ea636a45a2092ce4d2d8.jpg@base@tag=imgScale&amp;m=1&amp;w=485&amp;h=753&amp;q=95&quot;}*gallery__ai_v2.1.3_ONLINE*ee393929-c8ea-40ce-8854-e6154f0911ed-slide-0"/>
  <p:tag name="KSO_WM_UNIT_LINE_FILL_TYPE" val="2"/>
  <p:tag name="KSO_WM_UNIT_USESOURCEFORMAT_APPLY" val="1"/>
</p:tagLst>
</file>

<file path=ppt/tags/tag7.xml><?xml version="1.0" encoding="utf-8"?>
<p:tagLst xmlns:p="http://schemas.openxmlformats.org/presentationml/2006/main">
  <p:tag name="KSO_WM_DIAGRAM_VIRTUALLY_FRAME" val="{&quot;height&quot;:350.20047395313406,&quot;left&quot;:75.35,&quot;top&quot;:136.44653392088176,&quot;width&quot;:806.15}"/>
  <p:tag name="KSO_WM_DIAGRAM_VERSION" val="3"/>
  <p:tag name="KSO_WM_DIAGRAM_COLOR_TRICK" val="1"/>
  <p:tag name="KSO_WM_DIAGRAM_COLOR_TEXT_CAN_REMOVE" val="n"/>
  <p:tag name="KSO_WM_UNIT_VALUE" val="738*475"/>
  <p:tag name="KSO_WM_UNIT_HIGHLIGHT" val="0"/>
  <p:tag name="KSO_WM_UNIT_COMPATIBLE" val="0"/>
  <p:tag name="KSO_WM_UNIT_DIAGRAM_ISNUMVISUAL" val="0"/>
  <p:tag name="KSO_WM_UNIT_DIAGRAM_ISREFERUNIT" val="0"/>
  <p:tag name="KSO_WM_DIAGRAM_GROUP_CODE" val="l1-1"/>
  <p:tag name="KSO_WM_UNIT_TYPE" val="l_h_d"/>
  <p:tag name="KSO_WM_UNIT_INDEX" val="1_2_1"/>
  <p:tag name="KSO_WM_UNIT_ID" val="diagram20233329_3*l_h_d*1_2_1"/>
  <p:tag name="KSO_WM_TEMPLATE_CATEGORY" val="diagram"/>
  <p:tag name="KSO_WM_TEMPLATE_INDEX" val="20233329"/>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6"/>
  <p:tag name="MH_PIC_SOURCE_TYPE" val="generate_slide_ai*{&quot;ai_type&quot;:&quot;generate_single_page&quot;,&quot;id&quot;:&quot;http://wps-cdn-docer.ks3-cn-beijing-internal.ksyuncs.com/wps_cdn_docer/storage/20240822/c50e836f49b3bff4ae0651218cee0b7b.jpg@base@tag=imgScale&amp;m=1&amp;w=475&amp;h=738&amp;q=95&quot;}*gallery__ai_v2.1.3_ONLINE*1024d39c-008a-4aaa-a2bd-0666049cb6d5-slide-0"/>
  <p:tag name="KSO_WM_UNIT_LINE_FILL_TYPE" val="2"/>
  <p:tag name="KSO_WM_UNIT_USESOURCEFORMAT_APPLY" val="1"/>
</p:tagLst>
</file>

<file path=ppt/tags/tag70.xml><?xml version="1.0" encoding="utf-8"?>
<p:tagLst xmlns:p="http://schemas.openxmlformats.org/presentationml/2006/main">
  <p:tag name="KSO_WM_DIAGRAM_VIRTUALLY_FRAME" val="{&quot;height&quot;:387.8813400948663,&quot;left&quot;:77.63535433070865,&quot;top&quot;:103.34653392088175,&quot;width&quot;:792.2892913385825}"/>
  <p:tag name="KSO_WM_UNIT_HIGHLIGHT" val="0"/>
  <p:tag name="KSO_WM_UNIT_COMPATIBLE" val="0"/>
  <p:tag name="KSO_WM_UNIT_DIAGRAM_ISNUMVISUAL" val="0"/>
  <p:tag name="KSO_WM_UNIT_DIAGRAM_ISREFERUNIT" val="0"/>
  <p:tag name="KSO_WM_UNIT_SUBTYPE" val="d"/>
  <p:tag name="KSO_WM_UNIT_TYPE" val="l_h_i"/>
  <p:tag name="KSO_WM_UNIT_INDEX" val="1_2_1"/>
  <p:tag name="KSO_WM_UNIT_ID" val="diagram20233329_1*l_h_i*1_2_1"/>
  <p:tag name="KSO_WM_TEMPLATE_CATEGORY" val="diagram"/>
  <p:tag name="KSO_WM_TEMPLATE_INDEX" val="20233329"/>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UNIT_FILL_FORE_SCHEMECOLOR_INDEX" val="14"/>
  <p:tag name="KSO_WM_UNIT_FILL_FORE_SCHEMECOLOR_INDEX_BRIGHTNESS" val="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6"/>
  <p:tag name="KSO_WM_UNIT_TEXT_FILL_FORE_SCHEMECOLOR_INDEX" val="1"/>
  <p:tag name="KSO_WM_UNIT_TEXT_FILL_TYPE" val="1"/>
  <p:tag name="KSO_WM_UNIT_LINE_FILL_TYPE" val="2"/>
  <p:tag name="KSO_WM_UNIT_USESOURCEFORMAT_APPLY" val="1"/>
</p:tagLst>
</file>

<file path=ppt/tags/tag71.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7.8813400948663,&quot;left&quot;:77.63535433070865,&quot;top&quot;:103.34653392088175,&quot;width&quot;:792.28929133858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a"/>
  <p:tag name="KSO_WM_UNIT_INDEX" val="1_2_1"/>
  <p:tag name="KSO_WM_UNIT_ID" val="diagram20233329_1*l_h_a*1_2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Lst>
</file>

<file path=ppt/tags/tag72.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7.8813400948663,&quot;left&quot;:77.63535433070865,&quot;top&quot;:103.34653392088175,&quot;width&quot;:792.28929133858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f"/>
  <p:tag name="KSO_WM_UNIT_INDEX" val="1_2_1"/>
  <p:tag name="KSO_WM_UNIT_ID" val="diagram20233329_1*l_h_f*1_2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UNIT_TEXT_LAYER_COUNT" val="1"/>
  <p:tag name="KSO_WM_BEAUTIFY_FLAG" val="#wm#"/>
  <p:tag name="KSO_WM_UNIT_PRESET_TEXT" val="单击此处添加文本具体内容，简明扼要地阐述您的观点。可酌情增减文字，以便观者准确地理解您传达的思想。"/>
  <p:tag name="KSO_WM_UNIT_TEXT_FILL_FORE_SCHEMECOLOR_INDEX" val="1"/>
  <p:tag name="KSO_WM_UNIT_TEXT_FILL_TYPE" val="1"/>
  <p:tag name="KSO_WM_UNIT_USESOURCEFORMAT_APPLY" val="1"/>
</p:tagLst>
</file>

<file path=ppt/tags/tag73.xml><?xml version="1.0" encoding="utf-8"?>
<p:tagLst xmlns:p="http://schemas.openxmlformats.org/presentationml/2006/main">
  <p:tag name="KSO_WM_SLIDE_ID" val="diagram20233329_3"/>
  <p:tag name="KSO_WM_TEMPLATE_SUBCATEGORY" val="0"/>
  <p:tag name="KSO_WM_TEMPLATE_MASTER_TYPE" val="0"/>
  <p:tag name="KSO_WM_TEMPLATE_COLOR_TYPE" val="0"/>
  <p:tag name="KSO_WM_SLIDE_TYPE" val="text"/>
  <p:tag name="KSO_WM_SLIDE_SUBTYPE" val="diag"/>
  <p:tag name="KSO_WM_SLIDE_ITEM_CNT" val="4"/>
  <p:tag name="KSO_WM_SLIDE_INDEX" val="3"/>
  <p:tag name="KSO_WM_SLIDE_SIZE" val="792.289*387.858"/>
  <p:tag name="KSO_WM_SLIDE_POSITION" val="83.1354*130.947"/>
  <p:tag name="KSO_WM_DIAGRAM_GROUP_CODE" val="l1-1"/>
  <p:tag name="KSO_WM_SLIDE_DIAGTYPE" val="l"/>
  <p:tag name="KSO_WM_TAG_VERSION" val="3.0"/>
  <p:tag name="KSO_WM_BEAUTIFY_FLAG" val="#wm#"/>
  <p:tag name="KSO_WM_TEMPLATE_CATEGORY" val="diagram"/>
  <p:tag name="KSO_WM_TEMPLATE_INDEX" val="20233329"/>
  <p:tag name="KSO_WM_SLIDE_LAYOUT" val="a_l"/>
  <p:tag name="KSO_WM_SLIDE_LAYOUT_CNT" val="1_1"/>
  <p:tag name="KSO_WM_SLIDE_SOURCE" val="WPPAIGenerateSlide"/>
</p:tagLst>
</file>

<file path=ppt/tags/tag74.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INDEX" val="1"/>
  <p:tag name="KSO_WM_UNIT_ID" val="custom20233226_1*a*1"/>
  <p:tag name="KSO_WM_TEMPLATE_CATEGORY" val="custom"/>
  <p:tag name="KSO_WM_TEMPLATE_INDEX" val="20233226"/>
  <p:tag name="KSO_WM_UNIT_LAYERLEVEL" val="1"/>
  <p:tag name="KSO_WM_TAG_VERSION" val="3.0"/>
  <p:tag name="KSO_WM_BEAUTIFY_FLAG" val="#wm#"/>
  <p:tag name="KSO_WM_UNIT_PRESET_TEXT" val="单击此处添加页面的标题"/>
  <p:tag name="KSO_WM_UNIT_TEXT_TYPE" val="1"/>
  <p:tag name="KSO_WM_UNIT_TEXT_FILL_FORE_SCHEMECOLOR_INDEX" val="13"/>
  <p:tag name="KSO_WM_UNIT_TEXT_FILL_TYPE" val="1"/>
  <p:tag name="KSO_WM_UNIT_USESOURCEFORMAT_APPLY" val="1"/>
  <p:tag name="KSO_WM_UNIT_TYPE_DROP" val="a"/>
</p:tagLst>
</file>

<file path=ppt/tags/tag75.xml><?xml version="1.0" encoding="utf-8"?>
<p:tagLst xmlns:p="http://schemas.openxmlformats.org/presentationml/2006/main">
  <p:tag name="KSO_WM_UNIT_VALUE" val="1904*1102"/>
  <p:tag name="KSO_WM_UNIT_HIGHLIGHT" val="0"/>
  <p:tag name="KSO_WM_UNIT_COMPATIBLE" val="0"/>
  <p:tag name="KSO_WM_UNIT_DIAGRAM_ISNUMVISUAL" val="0"/>
  <p:tag name="KSO_WM_UNIT_DIAGRAM_ISREFERUNIT" val="0"/>
  <p:tag name="KSO_WM_DIAGRAM_GROUP_CODE" val="l1-1"/>
  <p:tag name="KSO_WM_UNIT_TYPE" val="d"/>
  <p:tag name="KSO_WM_UNIT_INDEX" val="1"/>
  <p:tag name="KSO_WM_UNIT_ID" val="custom20233226_1*d*1"/>
  <p:tag name="KSO_WM_TEMPLATE_CATEGORY" val="custom"/>
  <p:tag name="KSO_WM_TEMPLATE_INDEX" val="20233226"/>
  <p:tag name="KSO_WM_UNIT_LAYERLEVEL" val="1"/>
  <p:tag name="KSO_WM_TAG_VERSION" val="3.0"/>
  <p:tag name="KSO_WM_BEAUTIFY_FLAG" val="#wm#"/>
  <p:tag name="KSO_WM_UNIT_PICTURE_SUBTYPE" val="b"/>
  <p:tag name="KSO_WM_UNIT_FILL_FORE_SCHEMECOLOR_INDEX" val="5"/>
  <p:tag name="KSO_WM_UNIT_FILL_TYPE" val="1"/>
  <p:tag name="KSO_WM_UNIT_LINE_FORE_SCHEMECOLOR_INDEX" val="5"/>
  <p:tag name="KSO_WM_UNIT_LINE_FILL_TYPE" val="2"/>
  <p:tag name="KSO_WM_UNIT_USESOURCEFORMAT_APPLY" val="1"/>
</p:tagLst>
</file>

<file path=ppt/tags/tag7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35648_1*l_h_i*1_1_1"/>
  <p:tag name="KSO_WM_TEMPLATE_CATEGORY" val="diagram"/>
  <p:tag name="KSO_WM_TEMPLATE_INDEX" val="20235648"/>
  <p:tag name="KSO_WM_UNIT_LAYERLEVEL" val="1_1_1"/>
  <p:tag name="KSO_WM_TAG_VERSION" val="3.0"/>
  <p:tag name="KSO_WM_DIAGRAM_MAX_ITEMCNT" val="4"/>
  <p:tag name="KSO_WM_DIAGRAM_MIN_ITEMCNT" val="2"/>
  <p:tag name="KSO_WM_DIAGRAM_VIRTUALLY_FRAME" val="{&quot;height&quot;:361.04999999999995,&quot;left&quot;:359.80296382162265,&quot;top&quot;:131.30000000000004,&quot;width&quot;:552.357429879164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TEXT_FILL_FORE_SCHEMECOLOR_INDEX" val="1"/>
  <p:tag name="KSO_WM_UNIT_TEXT_FILL_TYPE" val="1"/>
  <p:tag name="KSO_WM_UNIT_USESOURCEFORMAT_APPLY" val="1"/>
</p:tagLst>
</file>

<file path=ppt/tags/tag77.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5648_1*l_h_a*1_1_1"/>
  <p:tag name="KSO_WM_TEMPLATE_CATEGORY" val="diagram"/>
  <p:tag name="KSO_WM_TEMPLATE_INDEX" val="20235648"/>
  <p:tag name="KSO_WM_UNIT_LAYERLEVEL" val="1_1_1"/>
  <p:tag name="KSO_WM_TAG_VERSION" val="3.0"/>
  <p:tag name="KSO_WM_UNIT_VALUE" val="25"/>
  <p:tag name="KSO_WM_DIAGRAM_MAX_ITEMCNT" val="4"/>
  <p:tag name="KSO_WM_DIAGRAM_MIN_ITEMCNT" val="2"/>
  <p:tag name="KSO_WM_DIAGRAM_VIRTUALLY_FRAME" val="{&quot;height&quot;:361.04999999999995,&quot;left&quot;:359.80296382162265,&quot;top&quot;:131.30000000000004,&quot;width&quot;:552.357429879164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DIAGRAM_VERSION" val="3"/>
  <p:tag name="KSO_WM_DIAGRAM_COLOR_TRICK" val="1"/>
  <p:tag name="KSO_WM_DIAGRAM_COLOR_TEXT_CAN_REMOVE" val="n"/>
  <p:tag name="KSO_WM_UNIT_PRESET_TEXT" val="单击添加标题"/>
  <p:tag name="KSO_WM_UNIT_TEXT_FILL_FORE_SCHEMECOLOR_INDEX" val="1"/>
  <p:tag name="KSO_WM_UNIT_TEXT_FILL_TYPE" val="1"/>
  <p:tag name="KSO_WM_UNIT_USESOURCEFORMAT_APPLY" val="1"/>
</p:tagLst>
</file>

<file path=ppt/tags/tag78.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5648_1*l_h_f*1_1_1"/>
  <p:tag name="KSO_WM_TEMPLATE_CATEGORY" val="diagram"/>
  <p:tag name="KSO_WM_TEMPLATE_INDEX" val="20235648"/>
  <p:tag name="KSO_WM_UNIT_LAYERLEVEL" val="1_1_1"/>
  <p:tag name="KSO_WM_TAG_VERSION" val="3.0"/>
  <p:tag name="KSO_WM_UNIT_VALUE" val="111"/>
  <p:tag name="KSO_WM_DIAGRAM_MAX_ITEMCNT" val="4"/>
  <p:tag name="KSO_WM_DIAGRAM_MIN_ITEMCNT" val="2"/>
  <p:tag name="KSO_WM_DIAGRAM_VIRTUALLY_FRAME" val="{&quot;height&quot;:361.04999999999995,&quot;left&quot;:359.80296382162265,&quot;top&quot;:131.30000000000004,&quot;width&quot;:552.357429879164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DIAGRAM_VERSION" val="3"/>
  <p:tag name="KSO_WM_DIAGRAM_COLOR_TRICK" val="1"/>
  <p:tag name="KSO_WM_DIAGRAM_COLOR_TEXT_CAN_REMOVE" val="n"/>
  <p:tag name="KSO_WM_UNIT_PRESET_TEXT" val="单击添加正文，文字是您思想的提炼，为了最终演示发布的良好效果，请简单的阐述观点。根据需要可酌情增减文字，以便观者准确的理解您所传达的信息。文字是您思想的提炼，请言简的阐述观点。"/>
  <p:tag name="KSO_WM_UNIT_TEXT_FILL_FORE_SCHEMECOLOR_INDEX" val="1"/>
  <p:tag name="KSO_WM_UNIT_TEXT_FILL_TYPE" val="1"/>
  <p:tag name="KSO_WM_UNIT_USESOURCEFORMAT_APPLY" val="1"/>
</p:tagLst>
</file>

<file path=ppt/tags/tag7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235648_1*l_h_i*1_2_1"/>
  <p:tag name="KSO_WM_TEMPLATE_CATEGORY" val="diagram"/>
  <p:tag name="KSO_WM_TEMPLATE_INDEX" val="20235648"/>
  <p:tag name="KSO_WM_UNIT_LAYERLEVEL" val="1_1_1"/>
  <p:tag name="KSO_WM_TAG_VERSION" val="3.0"/>
  <p:tag name="KSO_WM_DIAGRAM_MAX_ITEMCNT" val="4"/>
  <p:tag name="KSO_WM_DIAGRAM_MIN_ITEMCNT" val="2"/>
  <p:tag name="KSO_WM_DIAGRAM_VIRTUALLY_FRAME" val="{&quot;height&quot;:361.04999999999995,&quot;left&quot;:359.80296382162265,&quot;top&quot;:131.30000000000004,&quot;width&quot;:552.357429879164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TEXT_FILL_FORE_SCHEMECOLOR_INDEX" val="1"/>
  <p:tag name="KSO_WM_UNIT_TEXT_FILL_TYPE" val="1"/>
  <p:tag name="KSO_WM_UNIT_USESOURCEFORMAT_APPLY" val="1"/>
</p:tagLst>
</file>

<file path=ppt/tags/tag8.xml><?xml version="1.0" encoding="utf-8"?>
<p:tagLst xmlns:p="http://schemas.openxmlformats.org/presentationml/2006/main">
  <p:tag name="KSO_WM_DIAGRAM_VIRTUALLY_FRAME" val="{&quot;height&quot;:350.20047395313406,&quot;left&quot;:75.35,&quot;top&quot;:136.44653392088176,&quot;width&quot;:806.15}"/>
  <p:tag name="KSO_WM_UNIT_HIGHLIGHT" val="0"/>
  <p:tag name="KSO_WM_UNIT_COMPATIBLE" val="0"/>
  <p:tag name="KSO_WM_UNIT_DIAGRAM_ISNUMVISUAL" val="0"/>
  <p:tag name="KSO_WM_UNIT_DIAGRAM_ISREFERUNIT" val="0"/>
  <p:tag name="KSO_WM_UNIT_SUBTYPE" val="d"/>
  <p:tag name="KSO_WM_UNIT_TYPE" val="l_h_i"/>
  <p:tag name="KSO_WM_UNIT_INDEX" val="1_2_1"/>
  <p:tag name="KSO_WM_UNIT_ID" val="diagram20233329_3*l_h_i*1_2_1"/>
  <p:tag name="KSO_WM_TEMPLATE_CATEGORY" val="diagram"/>
  <p:tag name="KSO_WM_TEMPLATE_INDEX" val="20233329"/>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UNIT_FILL_FORE_SCHEMECOLOR_INDEX" val="14"/>
  <p:tag name="KSO_WM_UNIT_FILL_FORE_SCHEMECOLOR_INDEX_BRIGHTNESS" val="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6"/>
  <p:tag name="KSO_WM_UNIT_TEXT_FILL_FORE_SCHEMECOLOR_INDEX" val="1"/>
  <p:tag name="KSO_WM_UNIT_TEXT_FILL_TYPE" val="1"/>
  <p:tag name="KSO_WM_UNIT_LINE_FILL_TYPE" val="2"/>
  <p:tag name="KSO_WM_UNIT_USESOURCEFORMAT_APPLY" val="1"/>
</p:tagLst>
</file>

<file path=ppt/tags/tag80.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5648_1*l_h_a*1_2_1"/>
  <p:tag name="KSO_WM_TEMPLATE_CATEGORY" val="diagram"/>
  <p:tag name="KSO_WM_TEMPLATE_INDEX" val="20235648"/>
  <p:tag name="KSO_WM_UNIT_LAYERLEVEL" val="1_1_1"/>
  <p:tag name="KSO_WM_TAG_VERSION" val="3.0"/>
  <p:tag name="KSO_WM_UNIT_VALUE" val="25"/>
  <p:tag name="KSO_WM_DIAGRAM_MAX_ITEMCNT" val="4"/>
  <p:tag name="KSO_WM_DIAGRAM_MIN_ITEMCNT" val="2"/>
  <p:tag name="KSO_WM_DIAGRAM_VIRTUALLY_FRAME" val="{&quot;height&quot;:361.04999999999995,&quot;left&quot;:359.80296382162265,&quot;top&quot;:131.30000000000004,&quot;width&quot;:552.357429879164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DIAGRAM_VERSION" val="3"/>
  <p:tag name="KSO_WM_DIAGRAM_COLOR_TRICK" val="1"/>
  <p:tag name="KSO_WM_DIAGRAM_COLOR_TEXT_CAN_REMOVE" val="n"/>
  <p:tag name="KSO_WM_UNIT_PRESET_TEXT" val="单击添加标题"/>
  <p:tag name="KSO_WM_UNIT_TEXT_FILL_FORE_SCHEMECOLOR_INDEX" val="1"/>
  <p:tag name="KSO_WM_UNIT_TEXT_FILL_TYPE" val="1"/>
  <p:tag name="KSO_WM_UNIT_USESOURCEFORMAT_APPLY" val="1"/>
</p:tagLst>
</file>

<file path=ppt/tags/tag81.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5648_1*l_h_f*1_2_1"/>
  <p:tag name="KSO_WM_TEMPLATE_CATEGORY" val="diagram"/>
  <p:tag name="KSO_WM_TEMPLATE_INDEX" val="20235648"/>
  <p:tag name="KSO_WM_UNIT_LAYERLEVEL" val="1_1_1"/>
  <p:tag name="KSO_WM_TAG_VERSION" val="3.0"/>
  <p:tag name="KSO_WM_UNIT_VALUE" val="111"/>
  <p:tag name="KSO_WM_DIAGRAM_MAX_ITEMCNT" val="4"/>
  <p:tag name="KSO_WM_DIAGRAM_MIN_ITEMCNT" val="2"/>
  <p:tag name="KSO_WM_DIAGRAM_VIRTUALLY_FRAME" val="{&quot;height&quot;:361.04999999999995,&quot;left&quot;:359.80296382162265,&quot;top&quot;:131.30000000000004,&quot;width&quot;:552.357429879164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DIAGRAM_VERSION" val="3"/>
  <p:tag name="KSO_WM_DIAGRAM_COLOR_TRICK" val="1"/>
  <p:tag name="KSO_WM_DIAGRAM_COLOR_TEXT_CAN_REMOVE" val="n"/>
  <p:tag name="KSO_WM_UNIT_PRESET_TEXT" val="单击此处编辑添加正文，文字是您思想的提炼，为了最终演示发布的良好效果，请言简意赅的阐述观点。根据需要可酌情增减文字，以便观者准确的理解您所传达的信息。文字是您思想的提炼，请言简的阐述观点。"/>
  <p:tag name="KSO_WM_UNIT_TEXT_FILL_FORE_SCHEMECOLOR_INDEX" val="1"/>
  <p:tag name="KSO_WM_UNIT_TEXT_FILL_TYPE" val="1"/>
  <p:tag name="KSO_WM_UNIT_USESOURCEFORMAT_APPLY" val="1"/>
</p:tagLst>
</file>

<file path=ppt/tags/tag8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5648_1*l_h_i*1_1_2"/>
  <p:tag name="KSO_WM_TEMPLATE_CATEGORY" val="diagram"/>
  <p:tag name="KSO_WM_TEMPLATE_INDEX" val="20235648"/>
  <p:tag name="KSO_WM_UNIT_LAYERLEVEL" val="1_1_1"/>
  <p:tag name="KSO_WM_TAG_VERSION" val="3.0"/>
  <p:tag name="KSO_WM_DIAGRAM_MAX_ITEMCNT" val="4"/>
  <p:tag name="KSO_WM_DIAGRAM_MIN_ITEMCNT" val="2"/>
  <p:tag name="KSO_WM_DIAGRAM_VIRTUALLY_FRAME" val="{&quot;height&quot;:361.04999999999995,&quot;left&quot;:359.80296382162265,&quot;top&quot;:131.30000000000004,&quot;width&quot;:552.3574298791648}"/>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DIAGRAM_VERSION" val="3"/>
  <p:tag name="KSO_WM_DIAGRAM_COLOR_TRICK" val="1"/>
  <p:tag name="KSO_WM_DIAGRAM_COLOR_TEXT_CAN_REMOVE" val="n"/>
  <p:tag name="KSO_WM_UNIT_LINE_FORE_SCHEMECOLOR_INDEX" val="5"/>
  <p:tag name="KSO_WM_UNIT_LINE_FILL_TYPE" val="2"/>
  <p:tag name="KSO_WM_UNIT_USESOURCEFORMAT_APPLY" val="1"/>
</p:tagLst>
</file>

<file path=ppt/tags/tag83.xml><?xml version="1.0" encoding="utf-8"?>
<p:tagLst xmlns:p="http://schemas.openxmlformats.org/presentationml/2006/main">
  <p:tag name="KSO_WM_SLIDE_ID" val="custom20233226_1"/>
  <p:tag name="KSO_WM_TEMPLATE_SUBCATEGORY" val="0"/>
  <p:tag name="KSO_WM_TEMPLATE_MASTER_TYPE" val="0"/>
  <p:tag name="KSO_WM_TEMPLATE_COLOR_TYPE" val="0"/>
  <p:tag name="KSO_WM_SLIDE_ITEM_CNT" val="2"/>
  <p:tag name="KSO_WM_SLIDE_INDEX" val="1"/>
  <p:tag name="KSO_WM_TAG_VERSION" val="3.0"/>
  <p:tag name="KSO_WM_BEAUTIFY_FLAG" val="#wm#"/>
  <p:tag name="KSO_WM_TEMPLATE_CATEGORY" val="custom"/>
  <p:tag name="KSO_WM_TEMPLATE_INDEX" val="20233226"/>
  <p:tag name="KSO_WM_SLIDE_TYPE" val="text"/>
  <p:tag name="KSO_WM_SLIDE_SUBTYPE" val="picTxt"/>
  <p:tag name="KSO_WM_SLIDE_SIZE" val="552.5*361.05"/>
  <p:tag name="KSO_WM_SLIDE_POSITION" val="359.65*131.3"/>
  <p:tag name="KSO_WM_SLIDE_LAYOUT" val="a_d_l"/>
  <p:tag name="KSO_WM_SLIDE_LAYOUT_CNT" val="1_1_1"/>
  <p:tag name="KSO_WM_SPECIAL_SOURCE" val="bdnull"/>
  <p:tag name="KSO_WM_DIAGRAM_GROUP_CODE" val="l1-1"/>
  <p:tag name="KSO_WM_SLIDE_DIAGTYPE" val="l"/>
  <p:tag name="KSO_WM_SLIDE_SOURCE" val="WPPAIGenerateSlide"/>
</p:tagLst>
</file>

<file path=ppt/tags/tag84.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1967_3*a*1"/>
  <p:tag name="KSO_WM_TEMPLATE_CATEGORY" val="diagram"/>
  <p:tag name="KSO_WM_TEMPLATE_INDEX" val="20231967"/>
  <p:tag name="KSO_WM_UNIT_LAYERLEVEL" val="1"/>
  <p:tag name="KSO_WM_TAG_VERSION" val="3.0"/>
  <p:tag name="KSO_WM_BEAUTIFY_FLAG" val="#wm#"/>
  <p:tag name="KSO_WM_UNIT_PRESET_TEXT" val="单击此处添加标题"/>
  <p:tag name="KSO_WM_UNIT_TEXT_TYPE" val="1"/>
  <p:tag name="KSO_WM_UNIT_TEXT_FILL_FORE_SCHEMECOLOR_INDEX" val="13"/>
  <p:tag name="KSO_WM_UNIT_TEXT_FILL_TYPE" val="1"/>
  <p:tag name="KSO_WM_UNIT_USESOURCEFORMAT_APPLY" val="1"/>
</p:tagLst>
</file>

<file path=ppt/tags/tag85.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1967_1*l_h_f*1_1_1"/>
  <p:tag name="KSO_WM_TEMPLATE_CATEGORY" val="diagram"/>
  <p:tag name="KSO_WM_TEMPLATE_INDEX" val="20231967"/>
  <p:tag name="KSO_WM_UNIT_LAYERLEVEL" val="1_1_1"/>
  <p:tag name="KSO_WM_TAG_VERSION" val="3.0"/>
  <p:tag name="KSO_WM_BEAUTIFY_FLAG" val="#wm#"/>
  <p:tag name="KSO_WM_DIAGRAM_MAX_ITEMCNT" val="4"/>
  <p:tag name="KSO_WM_DIAGRAM_MIN_ITEMCNT" val="2"/>
  <p:tag name="KSO_WM_DIAGRAM_VIRTUALLY_FRAME" val="{&quot;height&quot;:372.13138047237015,&quot;left&quot;:97.73582677165354,&quot;top&quot;:116.19850393700787,&quot;width&quot;:780.211417322834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156"/>
  <p:tag name="KSO_WM_UNIT_TEXT_FILL_FORE_SCHEMECOLOR_INDEX" val="1"/>
  <p:tag name="KSO_WM_UNIT_TEXT_FILL_TYPE" val="1"/>
  <p:tag name="KSO_WM_UNIT_PRESET_TEXT" val="单击此处添加您的文本具体内容，简明扼要地阐述您的观点。根据需要可酌情增减文字，以便观者准确地理解您传达的思想。单击此处添加您的文本具体内容，简明扼要地阐述您的观点。根据需要可酌情增减文字，以便观者准确地理解您传达的思想。"/>
  <p:tag name="KSO_WM_UNIT_TEXT_TYPE" val="1"/>
  <p:tag name="KSO_WM_UNIT_USESOURCEFORMAT_APPLY" val="1"/>
</p:tagLst>
</file>

<file path=ppt/tags/tag86.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1967_1*l_h_a*1_1_1"/>
  <p:tag name="KSO_WM_TEMPLATE_CATEGORY" val="diagram"/>
  <p:tag name="KSO_WM_TEMPLATE_INDEX" val="20231967"/>
  <p:tag name="KSO_WM_UNIT_LAYERLEVEL" val="1_1_1"/>
  <p:tag name="KSO_WM_TAG_VERSION" val="3.0"/>
  <p:tag name="KSO_WM_BEAUTIFY_FLAG" val="#wm#"/>
  <p:tag name="KSO_WM_DIAGRAM_MAX_ITEMCNT" val="4"/>
  <p:tag name="KSO_WM_DIAGRAM_MIN_ITEMCNT" val="2"/>
  <p:tag name="KSO_WM_DIAGRAM_VIRTUALLY_FRAME" val="{&quot;height&quot;:372.13138047237015,&quot;left&quot;:97.73582677165354,&quot;top&quot;:116.19850393700787,&quot;width&quot;:780.211417322834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35"/>
  <p:tag name="KSO_WM_UNIT_TEXT_FILL_FORE_SCHEMECOLOR_INDEX" val="1"/>
  <p:tag name="KSO_WM_UNIT_TEXT_FILL_TYPE" val="1"/>
  <p:tag name="KSO_WM_UNIT_PRESET_TEXT" val="单击此处添加标题"/>
  <p:tag name="KSO_WM_UNIT_TEXT_TYPE" val="1"/>
  <p:tag name="KSO_WM_UNIT_USESOURCEFORMAT_APPLY" val="1"/>
</p:tagLst>
</file>

<file path=ppt/tags/tag87.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31967_1*l_h_i*1_1_1"/>
  <p:tag name="KSO_WM_TEMPLATE_CATEGORY" val="diagram"/>
  <p:tag name="KSO_WM_TEMPLATE_INDEX" val="20231967"/>
  <p:tag name="KSO_WM_UNIT_LAYERLEVEL" val="1_1_1"/>
  <p:tag name="KSO_WM_TAG_VERSION" val="3.0"/>
  <p:tag name="KSO_WM_BEAUTIFY_FLAG" val="#wm#"/>
  <p:tag name="KSO_WM_DIAGRAM_MAX_ITEMCNT" val="4"/>
  <p:tag name="KSO_WM_DIAGRAM_MIN_ITEMCNT" val="2"/>
  <p:tag name="KSO_WM_DIAGRAM_VIRTUALLY_FRAME" val="{&quot;height&quot;:372.13138047237015,&quot;left&quot;:97.73582677165354,&quot;top&quot;:116.19850393700787,&quot;width&quot;:780.2114173228348}"/>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1"/>
  <p:tag name="KSO_WM_UNIT_TEXT_FILL_TYPE" val="1"/>
  <p:tag name="KSO_WM_UNIT_USESOURCEFORMAT_APPLY" val="1"/>
</p:tagLst>
</file>

<file path=ppt/tags/tag88.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1967_1*l_h_f*1_2_1"/>
  <p:tag name="KSO_WM_TEMPLATE_CATEGORY" val="diagram"/>
  <p:tag name="KSO_WM_TEMPLATE_INDEX" val="20231967"/>
  <p:tag name="KSO_WM_UNIT_LAYERLEVEL" val="1_1_1"/>
  <p:tag name="KSO_WM_TAG_VERSION" val="3.0"/>
  <p:tag name="KSO_WM_BEAUTIFY_FLAG" val="#wm#"/>
  <p:tag name="KSO_WM_UNIT_VALUE" val="156"/>
  <p:tag name="KSO_WM_DIAGRAM_MAX_ITEMCNT" val="4"/>
  <p:tag name="KSO_WM_DIAGRAM_MIN_ITEMCNT" val="2"/>
  <p:tag name="KSO_WM_DIAGRAM_VIRTUALLY_FRAME" val="{&quot;height&quot;:372.13138047237015,&quot;left&quot;:97.73582677165354,&quot;top&quot;:116.19850393700787,&quot;width&quot;:780.211417322834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单击此处添加您的文本具体内容，简明扼要地阐述您的观点。根据需要可酌情增减文字，以便观者准确地理解您传达的思想。单击此处添加您的文本具体内容，简明扼要地阐述您的观点。根据需要可酌情增减文字，以便观者准确地理解您传达的思想。"/>
  <p:tag name="KSO_WM_UNIT_TEXT_TYPE" val="1"/>
  <p:tag name="KSO_WM_UNIT_USESOURCEFORMAT_APPLY" val="1"/>
</p:tagLst>
</file>

<file path=ppt/tags/tag89.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1967_1*l_h_a*1_2_1"/>
  <p:tag name="KSO_WM_TEMPLATE_CATEGORY" val="diagram"/>
  <p:tag name="KSO_WM_TEMPLATE_INDEX" val="20231967"/>
  <p:tag name="KSO_WM_UNIT_LAYERLEVEL" val="1_1_1"/>
  <p:tag name="KSO_WM_TAG_VERSION" val="3.0"/>
  <p:tag name="KSO_WM_BEAUTIFY_FLAG" val="#wm#"/>
  <p:tag name="KSO_WM_UNIT_VALUE" val="35"/>
  <p:tag name="KSO_WM_DIAGRAM_MAX_ITEMCNT" val="4"/>
  <p:tag name="KSO_WM_DIAGRAM_MIN_ITEMCNT" val="2"/>
  <p:tag name="KSO_WM_DIAGRAM_VIRTUALLY_FRAME" val="{&quot;height&quot;:372.13138047237015,&quot;left&quot;:97.73582677165354,&quot;top&quot;:116.19850393700787,&quot;width&quot;:780.211417322834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单击此处添加标题"/>
  <p:tag name="KSO_WM_UNIT_TEXT_TYPE" val="1"/>
  <p:tag name="KSO_WM_UNIT_USESOURCEFORMAT_APPLY" val="1"/>
</p:tagLst>
</file>

<file path=ppt/tags/tag9.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50.20047395313406,&quot;left&quot;:75.35,&quot;top&quot;:136.44653392088176,&quot;width&quot;:806.1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a"/>
  <p:tag name="KSO_WM_UNIT_INDEX" val="1_2_1"/>
  <p:tag name="KSO_WM_UNIT_ID" val="diagram20233329_3*l_h_a*1_2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Lst>
</file>

<file path=ppt/tags/tag90.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231967_1*l_h_i*1_2_1"/>
  <p:tag name="KSO_WM_TEMPLATE_CATEGORY" val="diagram"/>
  <p:tag name="KSO_WM_TEMPLATE_INDEX" val="20231967"/>
  <p:tag name="KSO_WM_UNIT_LAYERLEVEL" val="1_1_1"/>
  <p:tag name="KSO_WM_TAG_VERSION" val="3.0"/>
  <p:tag name="KSO_WM_BEAUTIFY_FLAG" val="#wm#"/>
  <p:tag name="KSO_WM_DIAGRAM_MAX_ITEMCNT" val="4"/>
  <p:tag name="KSO_WM_DIAGRAM_MIN_ITEMCNT" val="2"/>
  <p:tag name="KSO_WM_DIAGRAM_VIRTUALLY_FRAME" val="{&quot;height&quot;:372.13138047237015,&quot;left&quot;:97.73582677165354,&quot;top&quot;:116.19850393700787,&quot;width&quot;:780.2114173228348}"/>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1"/>
  <p:tag name="KSO_WM_UNIT_TEXT_FILL_TYPE" val="1"/>
  <p:tag name="KSO_WM_UNIT_USESOURCEFORMAT_APPLY" val="1"/>
</p:tagLst>
</file>

<file path=ppt/tags/tag91.xml><?xml version="1.0" encoding="utf-8"?>
<p:tagLst xmlns:p="http://schemas.openxmlformats.org/presentationml/2006/main">
  <p:tag name="KSO_WM_SLIDE_ID" val="diagram20231967_3"/>
  <p:tag name="KSO_WM_TEMPLATE_SUBCATEGORY" val="0"/>
  <p:tag name="KSO_WM_TEMPLATE_MASTER_TYPE" val="0"/>
  <p:tag name="KSO_WM_TEMPLATE_COLOR_TYPE" val="0"/>
  <p:tag name="KSO_WM_SLIDE_TYPE" val="text"/>
  <p:tag name="KSO_WM_SLIDE_SUBTYPE" val="diag"/>
  <p:tag name="KSO_WM_SLIDE_ITEM_CNT" val="4"/>
  <p:tag name="KSO_WM_SLIDE_INDEX" val="3"/>
  <p:tag name="KSO_WM_SLIDE_SIZE" val="780.211*359.439"/>
  <p:tag name="KSO_WM_SLIDE_POSITION" val="97.7358*125.161"/>
  <p:tag name="KSO_WM_DIAGRAM_GROUP_CODE" val="l1-1"/>
  <p:tag name="KSO_WM_SLIDE_DIAGTYPE" val="l"/>
  <p:tag name="KSO_WM_TAG_VERSION" val="3.0"/>
  <p:tag name="KSO_WM_BEAUTIFY_FLAG" val="#wm#"/>
  <p:tag name="KSO_WM_TEMPLATE_CATEGORY" val="diagram"/>
  <p:tag name="KSO_WM_TEMPLATE_INDEX" val="20231967"/>
  <p:tag name="KSO_WM_SLIDE_LAYOUT" val="a_l"/>
  <p:tag name="KSO_WM_SLIDE_LAYOUT_CNT" val="1_1"/>
  <p:tag name="KSO_WM_SLIDE_SOURCE" val="WPPAIGenerateSlide"/>
</p:tagLst>
</file>

<file path=ppt/tags/tag92.xml><?xml version="1.0" encoding="utf-8"?>
<p:tagLst xmlns:p="http://schemas.openxmlformats.org/presentationml/2006/main">
  <p:tag name="KSO_WM_UNIT_ISCONTENTSTITLE" val="0"/>
  <p:tag name="KSO_WM_UNIT_ISNUMDGMTITLE" val="0"/>
  <p:tag name="KSO_WM_UNIT_PRESET_TEXT" val="单击此处添加标题"/>
  <p:tag name="KSO_WM_UNIT_NOCLEAR" val="0"/>
  <p:tag name="KSO_WM_UNIT_HIGHLIGHT" val="0"/>
  <p:tag name="KSO_WM_UNIT_COMPATIBLE" val="0"/>
  <p:tag name="KSO_WM_UNIT_DIAGRAM_ISNUMVISUAL" val="0"/>
  <p:tag name="KSO_WM_UNIT_DIAGRAM_ISREFERUNIT" val="0"/>
  <p:tag name="KSO_WM_UNIT_INDEX" val="1"/>
  <p:tag name="KSO_WM_UNIT_ID" val="custom20233597_1*a*1"/>
  <p:tag name="KSO_WM_TEMPLATE_CATEGORY" val="custom"/>
  <p:tag name="KSO_WM_TEMPLATE_INDEX" val="20233597"/>
  <p:tag name="KSO_WM_UNIT_LAYERLEVEL" val="1"/>
  <p:tag name="KSO_WM_TAG_VERSION" val="3.0"/>
  <p:tag name="KSO_WM_BEAUTIFY_FLAG" val="#wm#"/>
  <p:tag name="KSO_WM_UNIT_VALUE" val="30"/>
  <p:tag name="KSO_WM_DIAGRAM_GROUP_CODE" val="l1-1"/>
  <p:tag name="KSO_WM_UNIT_TEXT_FILL_FORE_SCHEMECOLOR_INDEX" val="13"/>
  <p:tag name="KSO_WM_UNIT_TEXT_FILL_TYPE" val="1"/>
  <p:tag name="KSO_WM_UNIT_USESOURCEFORMAT_APPLY" val="1"/>
  <p:tag name="KSO_WM_UNIT_TYPE_DROP" val="a"/>
</p:tagLst>
</file>

<file path=ppt/tags/tag93.xml><?xml version="1.0" encoding="utf-8"?>
<p:tagLst xmlns:p="http://schemas.openxmlformats.org/presentationml/2006/main">
  <p:tag name="KSO_WM_UNIT_VALUE" val="1903*1537"/>
  <p:tag name="KSO_WM_UNIT_HIGHLIGHT" val="0"/>
  <p:tag name="KSO_WM_UNIT_COMPATIBLE" val="0"/>
  <p:tag name="KSO_WM_UNIT_DIAGRAM_ISNUMVISUAL" val="0"/>
  <p:tag name="KSO_WM_UNIT_DIAGRAM_ISREFERUNIT" val="0"/>
  <p:tag name="KSO_WM_DIAGRAM_GROUP_CODE" val="l1-1"/>
  <p:tag name="KSO_WM_UNIT_TYPE" val="d"/>
  <p:tag name="KSO_WM_UNIT_INDEX" val="1"/>
  <p:tag name="KSO_WM_UNIT_ID" val="custom20233597_1*d*1"/>
  <p:tag name="KSO_WM_TEMPLATE_CATEGORY" val="custom"/>
  <p:tag name="KSO_WM_TEMPLATE_INDEX" val="20233597"/>
  <p:tag name="KSO_WM_UNIT_LAYERLEVEL" val="1"/>
  <p:tag name="KSO_WM_TAG_VERSION" val="3.0"/>
  <p:tag name="KSO_WM_BEAUTIFY_FLAG" val="#wm#"/>
  <p:tag name="KSO_WM_UNIT_PICTURE_SUBTYPE" val="b"/>
  <p:tag name="MH_PIC_SOURCE_TYPE" val="generate_slide_ai*{&quot;ai_type&quot;:&quot;generate_single_page&quot;,&quot;id&quot;:&quot;http://wps-cdn-docer.ks3-cn-beijing-internal.ksyuncs.com/wps_cdn_docer/storage/20241011/357354caef088e9a8336d36f9d6106db.jpg@base@tag=imgScale&amp;m=1&amp;w=1537&amp;h=1903&amp;q=95&quot;}*gallery__ai_v2.1.3_ONLINE*779608a2-54d4-4a91-a4c3-8d6406e5ffb5-slide-0"/>
  <p:tag name="KSO_WM_UNIT_FILL_FORE_SCHEMECOLOR_INDEX" val="5"/>
  <p:tag name="KSO_WM_UNIT_FILL_TYPE" val="1"/>
  <p:tag name="KSO_WM_UNIT_LINE_FORE_SCHEMECOLOR_INDEX" val="5"/>
  <p:tag name="KSO_WM_UNIT_LINE_FILL_TYPE" val="2"/>
  <p:tag name="KSO_WM_UNIT_USESOURCEFORMAT_APPLY" val="1"/>
</p:tagLst>
</file>

<file path=ppt/tags/tag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410_1*l_i*1_1"/>
  <p:tag name="KSO_WM_TEMPLATE_CATEGORY" val="diagram"/>
  <p:tag name="KSO_WM_TEMPLATE_INDEX" val="20235410"/>
  <p:tag name="KSO_WM_UNIT_LAYERLEVEL" val="1_1"/>
  <p:tag name="KSO_WM_TAG_VERSION" val="3.0"/>
  <p:tag name="KSO_WM_BEAUTIFY_FLAG" val="#wm#"/>
  <p:tag name="KSO_WM_UNIT_TYPE" val="l_i"/>
  <p:tag name="KSO_WM_UNIT_INDEX" val="1_1"/>
  <p:tag name="KSO_WM_DIAGRAM_GROUP_CODE" val="l1-1"/>
  <p:tag name="KSO_WM_DIAGRAM_VERSION" val="3"/>
  <p:tag name="KSO_WM_DIAGRAM_COLOR_TRICK" val="1"/>
  <p:tag name="KSO_WM_DIAGRAM_COLOR_TEXT_CAN_REMOVE" val="n"/>
  <p:tag name="KSO_WM_DIAGRAM_MAX_ITEMCNT" val="5"/>
  <p:tag name="KSO_WM_DIAGRAM_MIN_ITEMCNT" val="2"/>
  <p:tag name="KSO_WM_DIAGRAM_VIRTUALLY_FRAME" val="{&quot;height&quot;:360.2,&quot;left&quot;:49.98516356905046,&quot;top&quot;:132.65,&quot;width&quot;:409.1297516020565}"/>
  <p:tag name="KSO_WM_DIAGRAM_COLOR_MATCH_VALUE" val="{&quot;shape&quot;:{&quot;fill&quot;:{&quot;solid&quot;:{&quot;brightness&quot;:0,&quot;colorType&quot;:2,&quot;rgb&quot;:&quot;#ffffff&quot;,&quot;transparency&quot;:1},&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2"/>
  <p:tag name="KSO_WM_UNIT_TEXT_FILL_TYPE" val="1"/>
  <p:tag name="KSO_WM_UNIT_USESOURCEFORMAT_APPLY" val="1"/>
</p:tagLst>
</file>

<file path=ppt/tags/tag95.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5410_1*l_h_f*1_1_1"/>
  <p:tag name="KSO_WM_TEMPLATE_CATEGORY" val="diagram"/>
  <p:tag name="KSO_WM_TEMPLATE_INDEX" val="20235410"/>
  <p:tag name="KSO_WM_UNIT_LAYERLEVEL" val="1_1_1"/>
  <p:tag name="KSO_WM_TAG_VERSION" val="3.0"/>
  <p:tag name="KSO_WM_DIAGRAM_VIRTUALLY_FRAME" val="{&quot;height&quot;:360.2,&quot;left&quot;:49.98516356905046,&quot;top&quot;:132.65,&quot;width&quot;:409.1297516020565}"/>
  <p:tag name="KSO_WM_UNIT_TEXT_LAYER_COUNT" val="1"/>
  <p:tag name="KSO_WM_BEAUTIFY_FLAG" val="#wm#"/>
  <p:tag name="KSO_WM_DIAGRAM_GROUP_CODE" val="l1-1"/>
  <p:tag name="KSO_WM_DIAGRAM_VERSION" val="3"/>
  <p:tag name="KSO_WM_DIAGRAM_COLOR_TRICK" val="1"/>
  <p:tag name="KSO_WM_DIAGRAM_COLOR_TEXT_CAN_REMOVE" val="n"/>
  <p:tag name="KSO_WM_UNIT_PRESET_TEXT" val="单击此处输入你的正文，文字是您思想的提炼，为了最终演示发布的良好效果，请尽量言简意赅的阐述观点。根据需要可酌情增减文字。"/>
  <p:tag name="KSO_WM_UNIT_TEXT_FILL_FORE_SCHEMECOLOR_INDEX" val="1"/>
  <p:tag name="KSO_WM_UNIT_TEXT_FILL_TYPE" val="1"/>
  <p:tag name="KSO_WM_UNIT_TEXT_TYPE" val="1"/>
  <p:tag name="KSO_WM_DIAGRAM_MAX_ITEMCNT" val="5"/>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96.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5410_1*l_h_a*1_1_1"/>
  <p:tag name="KSO_WM_TEMPLATE_CATEGORY" val="diagram"/>
  <p:tag name="KSO_WM_TEMPLATE_INDEX" val="20235410"/>
  <p:tag name="KSO_WM_UNIT_LAYERLEVEL" val="1_1_1"/>
  <p:tag name="KSO_WM_TAG_VERSION" val="3.0"/>
  <p:tag name="KSO_WM_DIAGRAM_VIRTUALLY_FRAME" val="{&quot;height&quot;:360.2,&quot;left&quot;:49.98516356905046,&quot;top&quot;:132.65,&quot;width&quot;:409.1297516020565}"/>
  <p:tag name="KSO_WM_BEAUTIFY_FLAG" val="#wm#"/>
  <p:tag name="KSO_WM_DIAGRAM_GROUP_CODE" val="l1-1"/>
  <p:tag name="KSO_WM_DIAGRAM_VERSION" val="3"/>
  <p:tag name="KSO_WM_DIAGRAM_COLOR_TRICK" val="1"/>
  <p:tag name="KSO_WM_DIAGRAM_COLOR_TEXT_CAN_REMOVE" val="n"/>
  <p:tag name="KSO_WM_UNIT_PRESET_TEXT" val="单击此处添加项目的标题"/>
  <p:tag name="KSO_WM_UNIT_TEXT_FILL_FORE_SCHEMECOLOR_INDEX" val="1"/>
  <p:tag name="KSO_WM_UNIT_TEXT_FILL_TYPE" val="1"/>
  <p:tag name="KSO_WM_UNIT_TEXT_TYPE" val="1"/>
  <p:tag name="KSO_WM_DIAGRAM_MAX_ITEMCNT" val="5"/>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TEMPLATE_CATEGORY" val="diagram"/>
  <p:tag name="KSO_WM_TEMPLATE_INDEX" val="20235410"/>
  <p:tag name="KSO_WM_UNIT_LAYERLEVEL" val="1_1_1"/>
  <p:tag name="KSO_WM_TAG_VERSION" val="3.0"/>
  <p:tag name="KSO_WM_DIAGRAM_MAX_ITEMCNT" val="5"/>
  <p:tag name="KSO_WM_DIAGRAM_MIN_ITEMCNT" val="2"/>
  <p:tag name="KSO_WM_DIAGRAM_VIRTUALLY_FRAME" val="{&quot;height&quot;:360.2,&quot;left&quot;:49.98516356905046,&quot;top&quot;:132.65,&quot;width&quot;:409.129751602056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5410_1*l_h_i*1_1_1"/>
  <p:tag name="KSO_WM_UNIT_INDEX" val="1_1_1"/>
  <p:tag name="KSO_WM_UNIT_USESOURCEFORMAT_APPLY" val="1"/>
  <p:tag name="KSO_WM_BEAUTIFY_FLAG" val="#wm#"/>
  <p:tag name="KSO_WM_DIAGRAM_GROUP_CODE" val="l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Lst>
</file>

<file path=ppt/tags/tag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410_1*l_h_x*1_1_1"/>
  <p:tag name="KSO_WM_TEMPLATE_CATEGORY" val="diagram"/>
  <p:tag name="KSO_WM_TEMPLATE_INDEX" val="20235410"/>
  <p:tag name="KSO_WM_UNIT_LAYERLEVEL" val="1_1_1"/>
  <p:tag name="KSO_WM_TAG_VERSION" val="3.0"/>
  <p:tag name="KSO_WM_BEAUTIFY_FLAG" val="#wm#"/>
  <p:tag name="KSO_WM_UNIT_VALUE" val="70*70"/>
  <p:tag name="KSO_WM_UNIT_TYPE" val="l_h_x"/>
  <p:tag name="KSO_WM_UNIT_INDEX" val="1_1_1"/>
  <p:tag name="KSO_WM_DIAGRAM_GROUP_CODE" val="l1-1"/>
  <p:tag name="KSO_WM_DIAGRAM_VERSION" val="3"/>
  <p:tag name="KSO_WM_DIAGRAM_COLOR_TRICK" val="1"/>
  <p:tag name="KSO_WM_DIAGRAM_COLOR_TEXT_CAN_REMOVE" val="n"/>
  <p:tag name="KSO_WM_DIAGRAM_MAX_ITEMCNT" val="5"/>
  <p:tag name="KSO_WM_DIAGRAM_MIN_ITEMCNT" val="2"/>
  <p:tag name="KSO_WM_DIAGRAM_VIRTUALLY_FRAME" val="{&quot;height&quot;:360.2,&quot;left&quot;:49.98516356905046,&quot;top&quot;:132.65,&quot;width&quot;:409.129751602056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Lst>
</file>

<file path=ppt/tags/tag99.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5410_1*l_h_f*1_2_1"/>
  <p:tag name="KSO_WM_TEMPLATE_CATEGORY" val="diagram"/>
  <p:tag name="KSO_WM_TEMPLATE_INDEX" val="20235410"/>
  <p:tag name="KSO_WM_UNIT_LAYERLEVEL" val="1_1_1"/>
  <p:tag name="KSO_WM_TAG_VERSION" val="3.0"/>
  <p:tag name="KSO_WM_DIAGRAM_VIRTUALLY_FRAME" val="{&quot;height&quot;:360.2,&quot;left&quot;:49.98516356905046,&quot;top&quot;:132.65,&quot;width&quot;:409.1297516020565}"/>
  <p:tag name="KSO_WM_UNIT_TEXT_LAYER_COUNT" val="1"/>
  <p:tag name="KSO_WM_BEAUTIFY_FLAG" val="#wm#"/>
  <p:tag name="KSO_WM_DIAGRAM_GROUP_CODE" val="l1-1"/>
  <p:tag name="KSO_WM_DIAGRAM_VERSION" val="3"/>
  <p:tag name="KSO_WM_DIAGRAM_COLOR_TRICK" val="1"/>
  <p:tag name="KSO_WM_DIAGRAM_COLOR_TEXT_CAN_REMOVE" val="n"/>
  <p:tag name="KSO_WM_UNIT_PRESET_TEXT" val="单击此处输入你的正文，文字是您思想的提炼，为了最终演示发布的良好效果，请尽量言简意赅的阐述观点。以便观者可以准确理解您所传达的信息。"/>
  <p:tag name="KSO_WM_UNIT_TEXT_FILL_FORE_SCHEMECOLOR_INDEX" val="1"/>
  <p:tag name="KSO_WM_UNIT_TEXT_FILL_TYPE" val="1"/>
  <p:tag name="KSO_WM_UNIT_TEXT_TYPE" val="1"/>
  <p:tag name="KSO_WM_DIAGRAM_MAX_ITEMCNT" val="5"/>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heme/theme1.xml><?xml version="1.0" encoding="utf-8"?>
<a:theme xmlns:a="http://schemas.openxmlformats.org/drawingml/2006/main" name="稻壳鸭鸭   https://www.docer.com/works?userid=327037375">
  <a:themeElements>
    <a:clrScheme name="自定义 1385">
      <a:dk1>
        <a:srgbClr val="000000"/>
      </a:dk1>
      <a:lt1>
        <a:srgbClr val="FFFFFF"/>
      </a:lt1>
      <a:dk2>
        <a:srgbClr val="2D3847"/>
      </a:dk2>
      <a:lt2>
        <a:srgbClr val="E7E6E6"/>
      </a:lt2>
      <a:accent1>
        <a:srgbClr val="2374C4"/>
      </a:accent1>
      <a:accent2>
        <a:srgbClr val="559BE0"/>
      </a:accent2>
      <a:accent3>
        <a:srgbClr val="2374C4"/>
      </a:accent3>
      <a:accent4>
        <a:srgbClr val="559BE0"/>
      </a:accent4>
      <a:accent5>
        <a:srgbClr val="2374C4"/>
      </a:accent5>
      <a:accent6>
        <a:srgbClr val="559BE0"/>
      </a:accent6>
      <a:hlink>
        <a:srgbClr val="2374C4"/>
      </a:hlink>
      <a:folHlink>
        <a:srgbClr val="559BE0"/>
      </a:folHlink>
    </a:clrScheme>
    <a:fontScheme name="1212121">
      <a:majorFont>
        <a:latin typeface="汉仪雅酷黑 85W"/>
        <a:ea typeface="汉仪雅酷黑 85W"/>
        <a:cs typeface=""/>
      </a:majorFont>
      <a:minorFont>
        <a:latin typeface="汉仪雅酷黑 85W"/>
        <a:ea typeface="汉仪正圆-55W"/>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0.xml><?xml version="1.0" encoding="utf-8"?>
<a:theme xmlns:a="http://schemas.openxmlformats.org/drawingml/2006/main" name="8_稻壳鸭鸭   https://www.docer.com/works?userid=327037375">
  <a:themeElements>
    <a:clrScheme name="自定义 1385">
      <a:dk1>
        <a:srgbClr val="000000"/>
      </a:dk1>
      <a:lt1>
        <a:srgbClr val="FFFFFF"/>
      </a:lt1>
      <a:dk2>
        <a:srgbClr val="2D3847"/>
      </a:dk2>
      <a:lt2>
        <a:srgbClr val="E7E6E6"/>
      </a:lt2>
      <a:accent1>
        <a:srgbClr val="2374C4"/>
      </a:accent1>
      <a:accent2>
        <a:srgbClr val="559BE0"/>
      </a:accent2>
      <a:accent3>
        <a:srgbClr val="2374C4"/>
      </a:accent3>
      <a:accent4>
        <a:srgbClr val="559BE0"/>
      </a:accent4>
      <a:accent5>
        <a:srgbClr val="2374C4"/>
      </a:accent5>
      <a:accent6>
        <a:srgbClr val="559BE0"/>
      </a:accent6>
      <a:hlink>
        <a:srgbClr val="2374C4"/>
      </a:hlink>
      <a:folHlink>
        <a:srgbClr val="559BE0"/>
      </a:folHlink>
    </a:clrScheme>
    <a:fontScheme name="1212121">
      <a:majorFont>
        <a:latin typeface="汉仪雅酷黑 85W"/>
        <a:ea typeface="汉仪雅酷黑 85W"/>
        <a:cs typeface=""/>
      </a:majorFont>
      <a:minorFont>
        <a:latin typeface="汉仪雅酷黑 85W"/>
        <a:ea typeface="汉仪正圆-55W"/>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1.xml><?xml version="1.0" encoding="utf-8"?>
<a:theme xmlns:a="http://schemas.openxmlformats.org/drawingml/2006/main" name="9_稻壳鸭鸭   https://www.docer.com/works?userid=327037375">
  <a:themeElements>
    <a:clrScheme name="自定义 1385">
      <a:dk1>
        <a:srgbClr val="000000"/>
      </a:dk1>
      <a:lt1>
        <a:srgbClr val="FFFFFF"/>
      </a:lt1>
      <a:dk2>
        <a:srgbClr val="2D3847"/>
      </a:dk2>
      <a:lt2>
        <a:srgbClr val="E7E6E6"/>
      </a:lt2>
      <a:accent1>
        <a:srgbClr val="2374C4"/>
      </a:accent1>
      <a:accent2>
        <a:srgbClr val="559BE0"/>
      </a:accent2>
      <a:accent3>
        <a:srgbClr val="2374C4"/>
      </a:accent3>
      <a:accent4>
        <a:srgbClr val="559BE0"/>
      </a:accent4>
      <a:accent5>
        <a:srgbClr val="2374C4"/>
      </a:accent5>
      <a:accent6>
        <a:srgbClr val="559BE0"/>
      </a:accent6>
      <a:hlink>
        <a:srgbClr val="2374C4"/>
      </a:hlink>
      <a:folHlink>
        <a:srgbClr val="559BE0"/>
      </a:folHlink>
    </a:clrScheme>
    <a:fontScheme name="1212121">
      <a:majorFont>
        <a:latin typeface="汉仪雅酷黑 85W"/>
        <a:ea typeface="汉仪雅酷黑 85W"/>
        <a:cs typeface=""/>
      </a:majorFont>
      <a:minorFont>
        <a:latin typeface="汉仪雅酷黑 85W"/>
        <a:ea typeface="汉仪正圆-55W"/>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2.xml><?xml version="1.0" encoding="utf-8"?>
<a:theme xmlns:a="http://schemas.openxmlformats.org/drawingml/2006/main" name="10_稻壳鸭鸭   https://www.docer.com/works?userid=327037375">
  <a:themeElements>
    <a:clrScheme name="自定义 1385">
      <a:dk1>
        <a:srgbClr val="000000"/>
      </a:dk1>
      <a:lt1>
        <a:srgbClr val="FFFFFF"/>
      </a:lt1>
      <a:dk2>
        <a:srgbClr val="2D3847"/>
      </a:dk2>
      <a:lt2>
        <a:srgbClr val="E7E6E6"/>
      </a:lt2>
      <a:accent1>
        <a:srgbClr val="2374C4"/>
      </a:accent1>
      <a:accent2>
        <a:srgbClr val="559BE0"/>
      </a:accent2>
      <a:accent3>
        <a:srgbClr val="2374C4"/>
      </a:accent3>
      <a:accent4>
        <a:srgbClr val="559BE0"/>
      </a:accent4>
      <a:accent5>
        <a:srgbClr val="2374C4"/>
      </a:accent5>
      <a:accent6>
        <a:srgbClr val="559BE0"/>
      </a:accent6>
      <a:hlink>
        <a:srgbClr val="2374C4"/>
      </a:hlink>
      <a:folHlink>
        <a:srgbClr val="559BE0"/>
      </a:folHlink>
    </a:clrScheme>
    <a:fontScheme name="1212121">
      <a:majorFont>
        <a:latin typeface="汉仪雅酷黑 85W"/>
        <a:ea typeface="汉仪雅酷黑 85W"/>
        <a:cs typeface=""/>
      </a:majorFont>
      <a:minorFont>
        <a:latin typeface="汉仪雅酷黑 85W"/>
        <a:ea typeface="汉仪正圆-55W"/>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3.xml><?xml version="1.0" encoding="utf-8"?>
<a:theme xmlns:a="http://schemas.openxmlformats.org/drawingml/2006/main" name="11_稻壳鸭鸭   https://www.docer.com/works?userid=327037375">
  <a:themeElements>
    <a:clrScheme name="自定义 1385">
      <a:dk1>
        <a:srgbClr val="000000"/>
      </a:dk1>
      <a:lt1>
        <a:srgbClr val="FFFFFF"/>
      </a:lt1>
      <a:dk2>
        <a:srgbClr val="2D3847"/>
      </a:dk2>
      <a:lt2>
        <a:srgbClr val="E7E6E6"/>
      </a:lt2>
      <a:accent1>
        <a:srgbClr val="2374C4"/>
      </a:accent1>
      <a:accent2>
        <a:srgbClr val="559BE0"/>
      </a:accent2>
      <a:accent3>
        <a:srgbClr val="2374C4"/>
      </a:accent3>
      <a:accent4>
        <a:srgbClr val="559BE0"/>
      </a:accent4>
      <a:accent5>
        <a:srgbClr val="2374C4"/>
      </a:accent5>
      <a:accent6>
        <a:srgbClr val="559BE0"/>
      </a:accent6>
      <a:hlink>
        <a:srgbClr val="2374C4"/>
      </a:hlink>
      <a:folHlink>
        <a:srgbClr val="559BE0"/>
      </a:folHlink>
    </a:clrScheme>
    <a:fontScheme name="1212121">
      <a:majorFont>
        <a:latin typeface="汉仪雅酷黑 85W"/>
        <a:ea typeface="汉仪雅酷黑 85W"/>
        <a:cs typeface=""/>
      </a:majorFont>
      <a:minorFont>
        <a:latin typeface="汉仪雅酷黑 85W"/>
        <a:ea typeface="汉仪正圆-55W"/>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4.xml><?xml version="1.0" encoding="utf-8"?>
<a:theme xmlns:a="http://schemas.openxmlformats.org/drawingml/2006/main" name="12_稻壳鸭鸭   https://www.docer.com/works?userid=327037375">
  <a:themeElements>
    <a:clrScheme name="自定义 1385">
      <a:dk1>
        <a:srgbClr val="000000"/>
      </a:dk1>
      <a:lt1>
        <a:srgbClr val="FFFFFF"/>
      </a:lt1>
      <a:dk2>
        <a:srgbClr val="2D3847"/>
      </a:dk2>
      <a:lt2>
        <a:srgbClr val="E7E6E6"/>
      </a:lt2>
      <a:accent1>
        <a:srgbClr val="2374C4"/>
      </a:accent1>
      <a:accent2>
        <a:srgbClr val="559BE0"/>
      </a:accent2>
      <a:accent3>
        <a:srgbClr val="2374C4"/>
      </a:accent3>
      <a:accent4>
        <a:srgbClr val="559BE0"/>
      </a:accent4>
      <a:accent5>
        <a:srgbClr val="2374C4"/>
      </a:accent5>
      <a:accent6>
        <a:srgbClr val="559BE0"/>
      </a:accent6>
      <a:hlink>
        <a:srgbClr val="2374C4"/>
      </a:hlink>
      <a:folHlink>
        <a:srgbClr val="559BE0"/>
      </a:folHlink>
    </a:clrScheme>
    <a:fontScheme name="1212121">
      <a:majorFont>
        <a:latin typeface="汉仪雅酷黑 85W"/>
        <a:ea typeface="汉仪雅酷黑 85W"/>
        <a:cs typeface=""/>
      </a:majorFont>
      <a:minorFont>
        <a:latin typeface="汉仪雅酷黑 85W"/>
        <a:ea typeface="汉仪正圆-55W"/>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5.xml><?xml version="1.0" encoding="utf-8"?>
<a:theme xmlns:a="http://schemas.openxmlformats.org/drawingml/2006/main" name="13_稻壳鸭鸭   https://www.docer.com/works?userid=327037375">
  <a:themeElements>
    <a:clrScheme name="自定义 1385">
      <a:dk1>
        <a:srgbClr val="000000"/>
      </a:dk1>
      <a:lt1>
        <a:srgbClr val="FFFFFF"/>
      </a:lt1>
      <a:dk2>
        <a:srgbClr val="2D3847"/>
      </a:dk2>
      <a:lt2>
        <a:srgbClr val="E7E6E6"/>
      </a:lt2>
      <a:accent1>
        <a:srgbClr val="2374C4"/>
      </a:accent1>
      <a:accent2>
        <a:srgbClr val="559BE0"/>
      </a:accent2>
      <a:accent3>
        <a:srgbClr val="2374C4"/>
      </a:accent3>
      <a:accent4>
        <a:srgbClr val="559BE0"/>
      </a:accent4>
      <a:accent5>
        <a:srgbClr val="2374C4"/>
      </a:accent5>
      <a:accent6>
        <a:srgbClr val="559BE0"/>
      </a:accent6>
      <a:hlink>
        <a:srgbClr val="2374C4"/>
      </a:hlink>
      <a:folHlink>
        <a:srgbClr val="559BE0"/>
      </a:folHlink>
    </a:clrScheme>
    <a:fontScheme name="1212121">
      <a:majorFont>
        <a:latin typeface="汉仪雅酷黑 85W"/>
        <a:ea typeface="汉仪雅酷黑 85W"/>
        <a:cs typeface=""/>
      </a:majorFont>
      <a:minorFont>
        <a:latin typeface="汉仪雅酷黑 85W"/>
        <a:ea typeface="汉仪正圆-55W"/>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6.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7.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a:ea typeface=""/>
        <a:cs typeface=""/>
        <a:font script="Jpan" typeface="ＭＳ Ｐゴシック"/>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微软雅黑"/>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稻壳鸭鸭   https://www.docer.com/works?userid=327037375">
  <a:themeElements>
    <a:clrScheme name="自定义 1385">
      <a:dk1>
        <a:srgbClr val="000000"/>
      </a:dk1>
      <a:lt1>
        <a:srgbClr val="FFFFFF"/>
      </a:lt1>
      <a:dk2>
        <a:srgbClr val="2D3847"/>
      </a:dk2>
      <a:lt2>
        <a:srgbClr val="E7E6E6"/>
      </a:lt2>
      <a:accent1>
        <a:srgbClr val="2374C4"/>
      </a:accent1>
      <a:accent2>
        <a:srgbClr val="559BE0"/>
      </a:accent2>
      <a:accent3>
        <a:srgbClr val="2374C4"/>
      </a:accent3>
      <a:accent4>
        <a:srgbClr val="559BE0"/>
      </a:accent4>
      <a:accent5>
        <a:srgbClr val="2374C4"/>
      </a:accent5>
      <a:accent6>
        <a:srgbClr val="559BE0"/>
      </a:accent6>
      <a:hlink>
        <a:srgbClr val="2374C4"/>
      </a:hlink>
      <a:folHlink>
        <a:srgbClr val="559BE0"/>
      </a:folHlink>
    </a:clrScheme>
    <a:fontScheme name="1212121">
      <a:majorFont>
        <a:latin typeface="汉仪雅酷黑 85W"/>
        <a:ea typeface="汉仪雅酷黑 85W"/>
        <a:cs typeface=""/>
      </a:majorFont>
      <a:minorFont>
        <a:latin typeface="汉仪雅酷黑 85W"/>
        <a:ea typeface="汉仪正圆-55W"/>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2_稻壳鸭鸭   https://www.docer.com/works?userid=327037375">
  <a:themeElements>
    <a:clrScheme name="自定义 1385">
      <a:dk1>
        <a:srgbClr val="000000"/>
      </a:dk1>
      <a:lt1>
        <a:srgbClr val="FFFFFF"/>
      </a:lt1>
      <a:dk2>
        <a:srgbClr val="2D3847"/>
      </a:dk2>
      <a:lt2>
        <a:srgbClr val="E7E6E6"/>
      </a:lt2>
      <a:accent1>
        <a:srgbClr val="2374C4"/>
      </a:accent1>
      <a:accent2>
        <a:srgbClr val="559BE0"/>
      </a:accent2>
      <a:accent3>
        <a:srgbClr val="2374C4"/>
      </a:accent3>
      <a:accent4>
        <a:srgbClr val="559BE0"/>
      </a:accent4>
      <a:accent5>
        <a:srgbClr val="2374C4"/>
      </a:accent5>
      <a:accent6>
        <a:srgbClr val="559BE0"/>
      </a:accent6>
      <a:hlink>
        <a:srgbClr val="2374C4"/>
      </a:hlink>
      <a:folHlink>
        <a:srgbClr val="559BE0"/>
      </a:folHlink>
    </a:clrScheme>
    <a:fontScheme name="1212121">
      <a:majorFont>
        <a:latin typeface="汉仪雅酷黑 85W"/>
        <a:ea typeface="汉仪雅酷黑 85W"/>
        <a:cs typeface=""/>
      </a:majorFont>
      <a:minorFont>
        <a:latin typeface="汉仪雅酷黑 85W"/>
        <a:ea typeface="汉仪正圆-55W"/>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3_稻壳鸭鸭   https://www.docer.com/works?userid=327037375">
  <a:themeElements>
    <a:clrScheme name="自定义 1385">
      <a:dk1>
        <a:srgbClr val="000000"/>
      </a:dk1>
      <a:lt1>
        <a:srgbClr val="FFFFFF"/>
      </a:lt1>
      <a:dk2>
        <a:srgbClr val="2D3847"/>
      </a:dk2>
      <a:lt2>
        <a:srgbClr val="E7E6E6"/>
      </a:lt2>
      <a:accent1>
        <a:srgbClr val="2374C4"/>
      </a:accent1>
      <a:accent2>
        <a:srgbClr val="559BE0"/>
      </a:accent2>
      <a:accent3>
        <a:srgbClr val="2374C4"/>
      </a:accent3>
      <a:accent4>
        <a:srgbClr val="559BE0"/>
      </a:accent4>
      <a:accent5>
        <a:srgbClr val="2374C4"/>
      </a:accent5>
      <a:accent6>
        <a:srgbClr val="559BE0"/>
      </a:accent6>
      <a:hlink>
        <a:srgbClr val="2374C4"/>
      </a:hlink>
      <a:folHlink>
        <a:srgbClr val="559BE0"/>
      </a:folHlink>
    </a:clrScheme>
    <a:fontScheme name="1212121">
      <a:majorFont>
        <a:latin typeface="汉仪雅酷黑 85W"/>
        <a:ea typeface="汉仪雅酷黑 85W"/>
        <a:cs typeface=""/>
      </a:majorFont>
      <a:minorFont>
        <a:latin typeface="汉仪雅酷黑 85W"/>
        <a:ea typeface="汉仪正圆-55W"/>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4_稻壳鸭鸭   https://www.docer.com/works?userid=327037375">
  <a:themeElements>
    <a:clrScheme name="自定义 1385">
      <a:dk1>
        <a:srgbClr val="000000"/>
      </a:dk1>
      <a:lt1>
        <a:srgbClr val="FFFFFF"/>
      </a:lt1>
      <a:dk2>
        <a:srgbClr val="2D3847"/>
      </a:dk2>
      <a:lt2>
        <a:srgbClr val="E7E6E6"/>
      </a:lt2>
      <a:accent1>
        <a:srgbClr val="2374C4"/>
      </a:accent1>
      <a:accent2>
        <a:srgbClr val="559BE0"/>
      </a:accent2>
      <a:accent3>
        <a:srgbClr val="2374C4"/>
      </a:accent3>
      <a:accent4>
        <a:srgbClr val="559BE0"/>
      </a:accent4>
      <a:accent5>
        <a:srgbClr val="2374C4"/>
      </a:accent5>
      <a:accent6>
        <a:srgbClr val="559BE0"/>
      </a:accent6>
      <a:hlink>
        <a:srgbClr val="2374C4"/>
      </a:hlink>
      <a:folHlink>
        <a:srgbClr val="559BE0"/>
      </a:folHlink>
    </a:clrScheme>
    <a:fontScheme name="1212121">
      <a:majorFont>
        <a:latin typeface="汉仪雅酷黑 85W"/>
        <a:ea typeface="汉仪雅酷黑 85W"/>
        <a:cs typeface=""/>
      </a:majorFont>
      <a:minorFont>
        <a:latin typeface="汉仪雅酷黑 85W"/>
        <a:ea typeface="汉仪正圆-55W"/>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5_稻壳鸭鸭   https://www.docer.com/works?userid=327037375">
  <a:themeElements>
    <a:clrScheme name="自定义 1385">
      <a:dk1>
        <a:srgbClr val="000000"/>
      </a:dk1>
      <a:lt1>
        <a:srgbClr val="FFFFFF"/>
      </a:lt1>
      <a:dk2>
        <a:srgbClr val="2D3847"/>
      </a:dk2>
      <a:lt2>
        <a:srgbClr val="E7E6E6"/>
      </a:lt2>
      <a:accent1>
        <a:srgbClr val="2374C4"/>
      </a:accent1>
      <a:accent2>
        <a:srgbClr val="559BE0"/>
      </a:accent2>
      <a:accent3>
        <a:srgbClr val="2374C4"/>
      </a:accent3>
      <a:accent4>
        <a:srgbClr val="559BE0"/>
      </a:accent4>
      <a:accent5>
        <a:srgbClr val="2374C4"/>
      </a:accent5>
      <a:accent6>
        <a:srgbClr val="559BE0"/>
      </a:accent6>
      <a:hlink>
        <a:srgbClr val="2374C4"/>
      </a:hlink>
      <a:folHlink>
        <a:srgbClr val="559BE0"/>
      </a:folHlink>
    </a:clrScheme>
    <a:fontScheme name="1212121">
      <a:majorFont>
        <a:latin typeface="汉仪雅酷黑 85W"/>
        <a:ea typeface="汉仪雅酷黑 85W"/>
        <a:cs typeface=""/>
      </a:majorFont>
      <a:minorFont>
        <a:latin typeface="汉仪雅酷黑 85W"/>
        <a:ea typeface="汉仪正圆-55W"/>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6_稻壳鸭鸭   https://www.docer.com/works?userid=327037375">
  <a:themeElements>
    <a:clrScheme name="自定义 1385">
      <a:dk1>
        <a:srgbClr val="000000"/>
      </a:dk1>
      <a:lt1>
        <a:srgbClr val="FFFFFF"/>
      </a:lt1>
      <a:dk2>
        <a:srgbClr val="2D3847"/>
      </a:dk2>
      <a:lt2>
        <a:srgbClr val="E7E6E6"/>
      </a:lt2>
      <a:accent1>
        <a:srgbClr val="2374C4"/>
      </a:accent1>
      <a:accent2>
        <a:srgbClr val="559BE0"/>
      </a:accent2>
      <a:accent3>
        <a:srgbClr val="2374C4"/>
      </a:accent3>
      <a:accent4>
        <a:srgbClr val="559BE0"/>
      </a:accent4>
      <a:accent5>
        <a:srgbClr val="2374C4"/>
      </a:accent5>
      <a:accent6>
        <a:srgbClr val="559BE0"/>
      </a:accent6>
      <a:hlink>
        <a:srgbClr val="2374C4"/>
      </a:hlink>
      <a:folHlink>
        <a:srgbClr val="559BE0"/>
      </a:folHlink>
    </a:clrScheme>
    <a:fontScheme name="1212121">
      <a:majorFont>
        <a:latin typeface="汉仪雅酷黑 85W"/>
        <a:ea typeface="汉仪雅酷黑 85W"/>
        <a:cs typeface=""/>
      </a:majorFont>
      <a:minorFont>
        <a:latin typeface="汉仪雅酷黑 85W"/>
        <a:ea typeface="汉仪正圆-55W"/>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9.xml><?xml version="1.0" encoding="utf-8"?>
<a:theme xmlns:a="http://schemas.openxmlformats.org/drawingml/2006/main" name="7_稻壳鸭鸭   https://www.docer.com/works?userid=327037375">
  <a:themeElements>
    <a:clrScheme name="自定义 1385">
      <a:dk1>
        <a:srgbClr val="000000"/>
      </a:dk1>
      <a:lt1>
        <a:srgbClr val="FFFFFF"/>
      </a:lt1>
      <a:dk2>
        <a:srgbClr val="2D3847"/>
      </a:dk2>
      <a:lt2>
        <a:srgbClr val="E7E6E6"/>
      </a:lt2>
      <a:accent1>
        <a:srgbClr val="2374C4"/>
      </a:accent1>
      <a:accent2>
        <a:srgbClr val="559BE0"/>
      </a:accent2>
      <a:accent3>
        <a:srgbClr val="2374C4"/>
      </a:accent3>
      <a:accent4>
        <a:srgbClr val="559BE0"/>
      </a:accent4>
      <a:accent5>
        <a:srgbClr val="2374C4"/>
      </a:accent5>
      <a:accent6>
        <a:srgbClr val="559BE0"/>
      </a:accent6>
      <a:hlink>
        <a:srgbClr val="2374C4"/>
      </a:hlink>
      <a:folHlink>
        <a:srgbClr val="559BE0"/>
      </a:folHlink>
    </a:clrScheme>
    <a:fontScheme name="1212121">
      <a:majorFont>
        <a:latin typeface="汉仪雅酷黑 85W"/>
        <a:ea typeface="汉仪雅酷黑 85W"/>
        <a:cs typeface=""/>
      </a:majorFont>
      <a:minorFont>
        <a:latin typeface="汉仪雅酷黑 85W"/>
        <a:ea typeface="汉仪正圆-55W"/>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稻壳鸭鸭</Template>
  <TotalTime>0</TotalTime>
  <Words>6766</Words>
  <Application>WPS 演示</Application>
  <PresentationFormat>宽屏</PresentationFormat>
  <Paragraphs>435</Paragraphs>
  <Slides>42</Slides>
  <Notes>31</Notes>
  <HiddenSlides>1</HiddenSlides>
  <MMClips>0</MMClips>
  <ScaleCrop>false</ScaleCrop>
  <HeadingPairs>
    <vt:vector size="6" baseType="variant">
      <vt:variant>
        <vt:lpstr>已用的字体</vt:lpstr>
      </vt:variant>
      <vt:variant>
        <vt:i4>19</vt:i4>
      </vt:variant>
      <vt:variant>
        <vt:lpstr>主题</vt:lpstr>
      </vt:variant>
      <vt:variant>
        <vt:i4>15</vt:i4>
      </vt:variant>
      <vt:variant>
        <vt:lpstr>幻灯片标题</vt:lpstr>
      </vt:variant>
      <vt:variant>
        <vt:i4>42</vt:i4>
      </vt:variant>
    </vt:vector>
  </HeadingPairs>
  <TitlesOfParts>
    <vt:vector size="76" baseType="lpstr">
      <vt:lpstr>Arial</vt:lpstr>
      <vt:lpstr>宋体</vt:lpstr>
      <vt:lpstr>Wingdings</vt:lpstr>
      <vt:lpstr>汉仪雅酷黑 85W</vt:lpstr>
      <vt:lpstr>思源黑体 CN Light</vt:lpstr>
      <vt:lpstr>黑体</vt:lpstr>
      <vt:lpstr>思源宋体 CN</vt:lpstr>
      <vt:lpstr>Calibri</vt:lpstr>
      <vt:lpstr>MiSans Medium</vt:lpstr>
      <vt:lpstr>MiSans Semibold</vt:lpstr>
      <vt:lpstr>思源黑体 CN Medium</vt:lpstr>
      <vt:lpstr>思源黑体 CN Normal</vt:lpstr>
      <vt:lpstr>思源黑体</vt:lpstr>
      <vt:lpstr>汉仪正圆-55W</vt:lpstr>
      <vt:lpstr>阿里巴巴普惠体 M</vt:lpstr>
      <vt:lpstr>微软雅黑</vt:lpstr>
      <vt:lpstr>Arial Unicode MS</vt:lpstr>
      <vt:lpstr>等线</vt:lpstr>
      <vt:lpstr>思源黑体 CN Regular</vt:lpstr>
      <vt:lpstr>稻壳鸭鸭   https://www.docer.com/works?userid=327037375</vt:lpstr>
      <vt:lpstr>Office 主题</vt:lpstr>
      <vt:lpstr>1_稻壳鸭鸭   https://www.docer.com/works?userid=327037375</vt:lpstr>
      <vt:lpstr>2_稻壳鸭鸭   https://www.docer.com/works?userid=327037375</vt:lpstr>
      <vt:lpstr>3_稻壳鸭鸭   https://www.docer.com/works?userid=327037375</vt:lpstr>
      <vt:lpstr>4_稻壳鸭鸭   https://www.docer.com/works?userid=327037375</vt:lpstr>
      <vt:lpstr>5_稻壳鸭鸭   https://www.docer.com/works?userid=327037375</vt:lpstr>
      <vt:lpstr>6_稻壳鸭鸭   https://www.docer.com/works?userid=327037375</vt:lpstr>
      <vt:lpstr>7_稻壳鸭鸭   https://www.docer.com/works?userid=327037375</vt:lpstr>
      <vt:lpstr>8_稻壳鸭鸭   https://www.docer.com/works?userid=327037375</vt:lpstr>
      <vt:lpstr>9_稻壳鸭鸭   https://www.docer.com/works?userid=327037375</vt:lpstr>
      <vt:lpstr>10_稻壳鸭鸭   https://www.docer.com/works?userid=327037375</vt:lpstr>
      <vt:lpstr>11_稻壳鸭鸭   https://www.docer.com/works?userid=327037375</vt:lpstr>
      <vt:lpstr>12_稻壳鸭鸭   https://www.docer.com/works?userid=327037375</vt:lpstr>
      <vt:lpstr>13_稻壳鸭鸭   https://www.docer.com/works?userid=327037375</vt:lpstr>
      <vt:lpstr>PowerPoint 演示文稿</vt:lpstr>
      <vt:lpstr>PowerPoint 演示文稿</vt:lpstr>
      <vt:lpstr>PowerPoint 演示文稿</vt:lpstr>
      <vt:lpstr>PowerPoint 演示文稿</vt:lpstr>
      <vt:lpstr>PowerPoint 演示文稿</vt:lpstr>
      <vt:lpstr>PowerPoint 演示文稿</vt:lpstr>
      <vt:lpstr>综合布线系统的技术组成</vt:lpstr>
      <vt:lpstr>PowerPoint 演示文稿</vt:lpstr>
      <vt:lpstr>2. 综合布线的标准体系</vt:lpstr>
      <vt:lpstr>PowerPoint 演示文稿</vt:lpstr>
      <vt:lpstr>（一）综合布线系统的发展阶段</vt:lpstr>
      <vt:lpstr>PowerPoint 演示文稿</vt:lpstr>
      <vt:lpstr>（三）综合布线系统的发展阶段</vt:lpstr>
      <vt:lpstr>PowerPoint 演示文稿</vt:lpstr>
      <vt:lpstr>PowerPoint 演示文稿</vt:lpstr>
      <vt:lpstr>PowerPoint 演示文稿</vt:lpstr>
      <vt:lpstr>PowerPoint 演示文稿</vt:lpstr>
      <vt:lpstr>水平方系统</vt:lpstr>
      <vt:lpstr>PowerPoint 演示文稿</vt:lpstr>
      <vt:lpstr>管理间子系统</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
  <cp:lastModifiedBy>微信用户</cp:lastModifiedBy>
  <cp:revision>12</cp:revision>
  <dcterms:created xsi:type="dcterms:W3CDTF">2025-07-18T08:04:00Z</dcterms:created>
  <dcterms:modified xsi:type="dcterms:W3CDTF">2025-10-17T03:08:28Z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2052-12.1.0.17140</vt:lpwstr>
  </property>
  <property fmtid="{D5CDD505-2E9C-101B-9397-08002B2CF9AE}" pid="3" name="KSOTemplateUUID">
    <vt:lpwstr>v1.0_mb_1RSa+iecjw47oW/rMDje4A==</vt:lpwstr>
  </property>
  <property fmtid="{D5CDD505-2E9C-101B-9397-08002B2CF9AE}" pid="4" name="ICV">
    <vt:lpwstr>6DB68421C4C15D73C7A67868B17E3754_41</vt:lpwstr>
  </property>
</Properties>
</file>